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Fira Sans Extra Condensed Medium"/>
      <p:regular r:id="rId30"/>
      <p:bold r:id="rId31"/>
      <p:italic r:id="rId32"/>
      <p:boldItalic r:id="rId33"/>
    </p:embeddedFont>
    <p:embeddedFont>
      <p:font typeface="Roboto Condensed"/>
      <p:regular r:id="rId34"/>
      <p:bold r:id="rId35"/>
      <p:italic r:id="rId36"/>
      <p:boldItalic r:id="rId37"/>
    </p:embeddedFont>
    <p:embeddedFont>
      <p:font typeface="Squada One"/>
      <p:regular r:id="rId38"/>
    </p:embeddedFont>
    <p:embeddedFont>
      <p:font typeface="Roboto Condensed Light"/>
      <p:regular r:id="rId39"/>
      <p:bold r:id="rId40"/>
      <p:italic r:id="rId41"/>
      <p:boldItalic r:id="rId42"/>
    </p:embeddedFont>
    <p:embeddedFont>
      <p:font typeface="Exo 2"/>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CondensedLight-bold.fntdata"/><Relationship Id="rId20" Type="http://schemas.openxmlformats.org/officeDocument/2006/relationships/slide" Target="slides/slide16.xml"/><Relationship Id="rId42" Type="http://schemas.openxmlformats.org/officeDocument/2006/relationships/font" Target="fonts/RobotoCondensedLight-boldItalic.fntdata"/><Relationship Id="rId41" Type="http://schemas.openxmlformats.org/officeDocument/2006/relationships/font" Target="fonts/RobotoCondensedLight-italic.fntdata"/><Relationship Id="rId22" Type="http://schemas.openxmlformats.org/officeDocument/2006/relationships/slide" Target="slides/slide18.xml"/><Relationship Id="rId44" Type="http://schemas.openxmlformats.org/officeDocument/2006/relationships/font" Target="fonts/Exo2-bold.fntdata"/><Relationship Id="rId21" Type="http://schemas.openxmlformats.org/officeDocument/2006/relationships/slide" Target="slides/slide17.xml"/><Relationship Id="rId43" Type="http://schemas.openxmlformats.org/officeDocument/2006/relationships/font" Target="fonts/Exo2-regular.fntdata"/><Relationship Id="rId24" Type="http://schemas.openxmlformats.org/officeDocument/2006/relationships/slide" Target="slides/slide20.xml"/><Relationship Id="rId46" Type="http://schemas.openxmlformats.org/officeDocument/2006/relationships/font" Target="fonts/Exo2-boldItalic.fntdata"/><Relationship Id="rId23" Type="http://schemas.openxmlformats.org/officeDocument/2006/relationships/slide" Target="slides/slide19.xml"/><Relationship Id="rId45" Type="http://schemas.openxmlformats.org/officeDocument/2006/relationships/font" Target="fonts/Exo2-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Medium-bold.fntdata"/><Relationship Id="rId30" Type="http://schemas.openxmlformats.org/officeDocument/2006/relationships/font" Target="fonts/FiraSansExtraCondensedMedium-regular.fntdata"/><Relationship Id="rId11" Type="http://schemas.openxmlformats.org/officeDocument/2006/relationships/slide" Target="slides/slide7.xml"/><Relationship Id="rId33" Type="http://schemas.openxmlformats.org/officeDocument/2006/relationships/font" Target="fonts/FiraSansExtraCondensedMedium-boldItalic.fntdata"/><Relationship Id="rId10" Type="http://schemas.openxmlformats.org/officeDocument/2006/relationships/slide" Target="slides/slide6.xml"/><Relationship Id="rId32" Type="http://schemas.openxmlformats.org/officeDocument/2006/relationships/font" Target="fonts/FiraSansExtraCondensedMedium-italic.fntdata"/><Relationship Id="rId13" Type="http://schemas.openxmlformats.org/officeDocument/2006/relationships/slide" Target="slides/slide9.xml"/><Relationship Id="rId35" Type="http://schemas.openxmlformats.org/officeDocument/2006/relationships/font" Target="fonts/RobotoCondensed-bold.fntdata"/><Relationship Id="rId12" Type="http://schemas.openxmlformats.org/officeDocument/2006/relationships/slide" Target="slides/slide8.xml"/><Relationship Id="rId34" Type="http://schemas.openxmlformats.org/officeDocument/2006/relationships/font" Target="fonts/RobotoCondensed-regular.fntdata"/><Relationship Id="rId15" Type="http://schemas.openxmlformats.org/officeDocument/2006/relationships/slide" Target="slides/slide11.xml"/><Relationship Id="rId37" Type="http://schemas.openxmlformats.org/officeDocument/2006/relationships/font" Target="fonts/RobotoCondensed-boldItalic.fntdata"/><Relationship Id="rId14" Type="http://schemas.openxmlformats.org/officeDocument/2006/relationships/slide" Target="slides/slide10.xml"/><Relationship Id="rId36" Type="http://schemas.openxmlformats.org/officeDocument/2006/relationships/font" Target="fonts/RobotoCondensed-italic.fntdata"/><Relationship Id="rId17" Type="http://schemas.openxmlformats.org/officeDocument/2006/relationships/slide" Target="slides/slide13.xml"/><Relationship Id="rId39" Type="http://schemas.openxmlformats.org/officeDocument/2006/relationships/font" Target="fonts/RobotoCondensedLight-regular.fntdata"/><Relationship Id="rId16" Type="http://schemas.openxmlformats.org/officeDocument/2006/relationships/slide" Target="slides/slide12.xml"/><Relationship Id="rId38" Type="http://schemas.openxmlformats.org/officeDocument/2006/relationships/font" Target="fonts/SquadaOne-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b21cc728c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b21cc728c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PDF Page 144</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b21cc728c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b21cc728c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21cc728c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21cc728c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21cc728ce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21cc728ce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b240f3f4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b240f3f4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240f3f45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240f3f45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b240f3f45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b240f3f45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b240f3f45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b240f3f45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b240f3f45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b240f3f45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40f3f45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40f3f45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21cc728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21cc728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b240f3f45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b240f3f45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b240f3f45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b240f3f45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b240f3f45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b240f3f45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b240f3f45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b240f3f458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b240f3f45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b240f3f45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21cc728ce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21cc728ce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b21cc728c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b21cc728c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b21cc728c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b21cc728c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b21cc728c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b21cc728c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21cc728c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21cc728c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b21cc728c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b21cc728c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21cc728c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21cc728c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b21cc728ce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b21cc728ce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0" name="Google Shape;10;p2"/>
          <p:cNvSpPr txBox="1"/>
          <p:nvPr>
            <p:ph idx="1" type="subTitle"/>
          </p:nvPr>
        </p:nvSpPr>
        <p:spPr>
          <a:xfrm>
            <a:off x="3670681" y="29335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3">
  <p:cSld name="CUSTOM_22">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11"/>
          <p:cNvSpPr txBox="1"/>
          <p:nvPr>
            <p:ph type="ctrTitle"/>
          </p:nvPr>
        </p:nvSpPr>
        <p:spPr>
          <a:xfrm flipH="1">
            <a:off x="2754543" y="1347038"/>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66" name="Google Shape;66;p11"/>
          <p:cNvSpPr txBox="1"/>
          <p:nvPr>
            <p:ph hasCustomPrompt="1" idx="2" type="title"/>
          </p:nvPr>
        </p:nvSpPr>
        <p:spPr>
          <a:xfrm flipH="1">
            <a:off x="4970943" y="1035213"/>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p:nvPr>
            <p:ph idx="1" type="subTitle"/>
          </p:nvPr>
        </p:nvSpPr>
        <p:spPr>
          <a:xfrm>
            <a:off x="372534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25">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0" name="Google Shape;70;p12"/>
          <p:cNvSpPr txBox="1"/>
          <p:nvPr>
            <p:ph idx="2" type="ctrTitle"/>
          </p:nvPr>
        </p:nvSpPr>
        <p:spPr>
          <a:xfrm>
            <a:off x="464478"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71" name="Google Shape;71;p12"/>
          <p:cNvSpPr txBox="1"/>
          <p:nvPr>
            <p:ph idx="1" type="subTitle"/>
          </p:nvPr>
        </p:nvSpPr>
        <p:spPr>
          <a:xfrm>
            <a:off x="616128"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2" name="Google Shape;72;p12"/>
          <p:cNvSpPr txBox="1"/>
          <p:nvPr>
            <p:ph idx="3" type="ctrTitle"/>
          </p:nvPr>
        </p:nvSpPr>
        <p:spPr>
          <a:xfrm>
            <a:off x="2077426"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73" name="Google Shape;73;p12"/>
          <p:cNvSpPr txBox="1"/>
          <p:nvPr>
            <p:ph idx="4" type="subTitle"/>
          </p:nvPr>
        </p:nvSpPr>
        <p:spPr>
          <a:xfrm>
            <a:off x="2229076"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4" name="Google Shape;74;p12"/>
          <p:cNvSpPr txBox="1"/>
          <p:nvPr>
            <p:ph idx="5" type="ctrTitle"/>
          </p:nvPr>
        </p:nvSpPr>
        <p:spPr>
          <a:xfrm>
            <a:off x="3690375" y="1806500"/>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75" name="Google Shape;75;p12"/>
          <p:cNvSpPr txBox="1"/>
          <p:nvPr>
            <p:ph idx="6" type="subTitle"/>
          </p:nvPr>
        </p:nvSpPr>
        <p:spPr>
          <a:xfrm>
            <a:off x="3842025" y="2100749"/>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6" name="Google Shape;76;p12"/>
          <p:cNvSpPr txBox="1"/>
          <p:nvPr>
            <p:ph idx="7" type="ctrTitle"/>
          </p:nvPr>
        </p:nvSpPr>
        <p:spPr>
          <a:xfrm>
            <a:off x="3707117"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77" name="Google Shape;77;p12"/>
          <p:cNvSpPr txBox="1"/>
          <p:nvPr>
            <p:ph idx="8" type="subTitle"/>
          </p:nvPr>
        </p:nvSpPr>
        <p:spPr>
          <a:xfrm>
            <a:off x="3858772"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8" name="Google Shape;78;p12"/>
          <p:cNvSpPr txBox="1"/>
          <p:nvPr>
            <p:ph idx="9" type="ctrTitle"/>
          </p:nvPr>
        </p:nvSpPr>
        <p:spPr>
          <a:xfrm>
            <a:off x="5343519"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79" name="Google Shape;79;p12"/>
          <p:cNvSpPr txBox="1"/>
          <p:nvPr>
            <p:ph idx="13" type="subTitle"/>
          </p:nvPr>
        </p:nvSpPr>
        <p:spPr>
          <a:xfrm>
            <a:off x="5500261" y="3890201"/>
            <a:ext cx="1477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80" name="Google Shape;80;p12"/>
          <p:cNvSpPr txBox="1"/>
          <p:nvPr>
            <p:ph idx="14" type="ctrTitle"/>
          </p:nvPr>
        </p:nvSpPr>
        <p:spPr>
          <a:xfrm>
            <a:off x="6979921" y="3549862"/>
            <a:ext cx="17805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81" name="Google Shape;81;p12"/>
          <p:cNvSpPr txBox="1"/>
          <p:nvPr>
            <p:ph idx="15" type="subTitle"/>
          </p:nvPr>
        </p:nvSpPr>
        <p:spPr>
          <a:xfrm>
            <a:off x="7141750" y="3890201"/>
            <a:ext cx="14568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9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25_1">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4" name="Google Shape;84;p13"/>
          <p:cNvSpPr txBox="1"/>
          <p:nvPr>
            <p:ph idx="2" type="ctrTitle"/>
          </p:nvPr>
        </p:nvSpPr>
        <p:spPr>
          <a:xfrm>
            <a:off x="1741950" y="2846700"/>
            <a:ext cx="12579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5" name="Google Shape;85;p13"/>
          <p:cNvSpPr txBox="1"/>
          <p:nvPr>
            <p:ph idx="1" type="subTitle"/>
          </p:nvPr>
        </p:nvSpPr>
        <p:spPr>
          <a:xfrm>
            <a:off x="1741950" y="1650025"/>
            <a:ext cx="21573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86" name="Google Shape;86;p13"/>
          <p:cNvSpPr txBox="1"/>
          <p:nvPr>
            <p:ph idx="3" type="ctrTitle"/>
          </p:nvPr>
        </p:nvSpPr>
        <p:spPr>
          <a:xfrm>
            <a:off x="5633751" y="3635300"/>
            <a:ext cx="17805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7" name="Google Shape;87;p13"/>
          <p:cNvSpPr txBox="1"/>
          <p:nvPr>
            <p:ph idx="4" type="subTitle"/>
          </p:nvPr>
        </p:nvSpPr>
        <p:spPr>
          <a:xfrm>
            <a:off x="5256958" y="2440056"/>
            <a:ext cx="21573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4">
  <p:cSld name="CUSTOM_27">
    <p:bg>
      <p:bgPr>
        <a:blipFill>
          <a:blip r:embed="rId2">
            <a:alphaModFix/>
          </a:blip>
          <a:stretch>
            <a:fillRect/>
          </a:stretch>
        </a:blipFill>
      </p:bgPr>
    </p:bg>
    <p:spTree>
      <p:nvGrpSpPr>
        <p:cNvPr id="90" name="Shape 90"/>
        <p:cNvGrpSpPr/>
        <p:nvPr/>
      </p:nvGrpSpPr>
      <p:grpSpPr>
        <a:xfrm>
          <a:off x="0" y="0"/>
          <a:ext cx="0" cy="0"/>
          <a:chOff x="0" y="0"/>
          <a:chExt cx="0" cy="0"/>
        </a:xfrm>
      </p:grpSpPr>
      <p:sp>
        <p:nvSpPr>
          <p:cNvPr id="91" name="Google Shape;91;p15"/>
          <p:cNvSpPr txBox="1"/>
          <p:nvPr>
            <p:ph type="ctrTitle"/>
          </p:nvPr>
        </p:nvSpPr>
        <p:spPr>
          <a:xfrm flipH="1">
            <a:off x="1180003" y="1347038"/>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92" name="Google Shape;92;p15"/>
          <p:cNvSpPr txBox="1"/>
          <p:nvPr>
            <p:ph hasCustomPrompt="1" idx="2" type="title"/>
          </p:nvPr>
        </p:nvSpPr>
        <p:spPr>
          <a:xfrm flipH="1">
            <a:off x="1180003" y="1035213"/>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p:nvPr>
            <p:ph idx="1" type="subTitle"/>
          </p:nvPr>
        </p:nvSpPr>
        <p:spPr>
          <a:xfrm>
            <a:off x="1180003" y="2742989"/>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8">
    <p:bg>
      <p:bgPr>
        <a:blipFill>
          <a:blip r:embed="rId2">
            <a:alphaModFix/>
          </a:blip>
          <a:stretch>
            <a:fillRect/>
          </a:stretch>
        </a:blipFill>
      </p:bgPr>
    </p:bg>
    <p:spTree>
      <p:nvGrpSpPr>
        <p:cNvPr id="94" name="Shape 94"/>
        <p:cNvGrpSpPr/>
        <p:nvPr/>
      </p:nvGrpSpPr>
      <p:grpSpPr>
        <a:xfrm>
          <a:off x="0" y="0"/>
          <a:ext cx="0" cy="0"/>
          <a:chOff x="0" y="0"/>
          <a:chExt cx="0" cy="0"/>
        </a:xfrm>
      </p:grpSpPr>
      <p:sp>
        <p:nvSpPr>
          <p:cNvPr id="95" name="Google Shape;95;p1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96" name="Google Shape;96;p16"/>
          <p:cNvSpPr txBox="1"/>
          <p:nvPr>
            <p:ph idx="2" type="ctrTitle"/>
          </p:nvPr>
        </p:nvSpPr>
        <p:spPr>
          <a:xfrm>
            <a:off x="2285760" y="1652042"/>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97" name="Google Shape;97;p16"/>
          <p:cNvSpPr txBox="1"/>
          <p:nvPr>
            <p:ph idx="1" type="subTitle"/>
          </p:nvPr>
        </p:nvSpPr>
        <p:spPr>
          <a:xfrm>
            <a:off x="2285760" y="1946292"/>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6"/>
          <p:cNvSpPr txBox="1"/>
          <p:nvPr>
            <p:ph idx="3" type="ctrTitle"/>
          </p:nvPr>
        </p:nvSpPr>
        <p:spPr>
          <a:xfrm>
            <a:off x="2285760" y="3570573"/>
            <a:ext cx="17931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Clr>
                <a:srgbClr val="000000"/>
              </a:buClr>
              <a:buSzPts val="1400"/>
              <a:buNone/>
              <a:defRPr sz="1400">
                <a:solidFill>
                  <a:srgbClr val="000000"/>
                </a:solidFill>
              </a:defRPr>
            </a:lvl2pPr>
            <a:lvl3pPr lvl="2" rtl="0">
              <a:spcBef>
                <a:spcPts val="0"/>
              </a:spcBef>
              <a:spcAft>
                <a:spcPts val="0"/>
              </a:spcAft>
              <a:buClr>
                <a:srgbClr val="000000"/>
              </a:buClr>
              <a:buSzPts val="1400"/>
              <a:buNone/>
              <a:defRPr sz="1400">
                <a:solidFill>
                  <a:srgbClr val="000000"/>
                </a:solidFill>
              </a:defRPr>
            </a:lvl3pPr>
            <a:lvl4pPr lvl="3" rtl="0">
              <a:spcBef>
                <a:spcPts val="0"/>
              </a:spcBef>
              <a:spcAft>
                <a:spcPts val="0"/>
              </a:spcAft>
              <a:buClr>
                <a:srgbClr val="000000"/>
              </a:buClr>
              <a:buSzPts val="1400"/>
              <a:buNone/>
              <a:defRPr sz="1400">
                <a:solidFill>
                  <a:srgbClr val="000000"/>
                </a:solidFill>
              </a:defRPr>
            </a:lvl4pPr>
            <a:lvl5pPr lvl="4" rtl="0">
              <a:spcBef>
                <a:spcPts val="0"/>
              </a:spcBef>
              <a:spcAft>
                <a:spcPts val="0"/>
              </a:spcAft>
              <a:buClr>
                <a:srgbClr val="000000"/>
              </a:buClr>
              <a:buSzPts val="1400"/>
              <a:buNone/>
              <a:defRPr sz="1400">
                <a:solidFill>
                  <a:srgbClr val="000000"/>
                </a:solidFill>
              </a:defRPr>
            </a:lvl5pPr>
            <a:lvl6pPr lvl="5" rtl="0">
              <a:spcBef>
                <a:spcPts val="0"/>
              </a:spcBef>
              <a:spcAft>
                <a:spcPts val="0"/>
              </a:spcAft>
              <a:buClr>
                <a:srgbClr val="000000"/>
              </a:buClr>
              <a:buSzPts val="1400"/>
              <a:buNone/>
              <a:defRPr sz="1400">
                <a:solidFill>
                  <a:srgbClr val="000000"/>
                </a:solidFill>
              </a:defRPr>
            </a:lvl6pPr>
            <a:lvl7pPr lvl="6" rtl="0">
              <a:spcBef>
                <a:spcPts val="0"/>
              </a:spcBef>
              <a:spcAft>
                <a:spcPts val="0"/>
              </a:spcAft>
              <a:buClr>
                <a:srgbClr val="000000"/>
              </a:buClr>
              <a:buSzPts val="1400"/>
              <a:buNone/>
              <a:defRPr sz="1400">
                <a:solidFill>
                  <a:srgbClr val="000000"/>
                </a:solidFill>
              </a:defRPr>
            </a:lvl7pPr>
            <a:lvl8pPr lvl="7" rtl="0">
              <a:spcBef>
                <a:spcPts val="0"/>
              </a:spcBef>
              <a:spcAft>
                <a:spcPts val="0"/>
              </a:spcAft>
              <a:buClr>
                <a:srgbClr val="000000"/>
              </a:buClr>
              <a:buSzPts val="1400"/>
              <a:buNone/>
              <a:defRPr sz="1400">
                <a:solidFill>
                  <a:srgbClr val="000000"/>
                </a:solidFill>
              </a:defRPr>
            </a:lvl8pPr>
            <a:lvl9pPr lvl="8" rtl="0">
              <a:spcBef>
                <a:spcPts val="0"/>
              </a:spcBef>
              <a:spcAft>
                <a:spcPts val="0"/>
              </a:spcAft>
              <a:buClr>
                <a:srgbClr val="000000"/>
              </a:buClr>
              <a:buSzPts val="1400"/>
              <a:buNone/>
              <a:defRPr sz="1400">
                <a:solidFill>
                  <a:srgbClr val="000000"/>
                </a:solidFill>
              </a:defRPr>
            </a:lvl9pPr>
          </a:lstStyle>
          <a:p/>
        </p:txBody>
      </p:sp>
      <p:sp>
        <p:nvSpPr>
          <p:cNvPr id="99" name="Google Shape;99;p16"/>
          <p:cNvSpPr txBox="1"/>
          <p:nvPr>
            <p:ph idx="4" type="subTitle"/>
          </p:nvPr>
        </p:nvSpPr>
        <p:spPr>
          <a:xfrm>
            <a:off x="2285760" y="3864823"/>
            <a:ext cx="1708200" cy="100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0" name="Google Shape;100;p16"/>
          <p:cNvSpPr txBox="1"/>
          <p:nvPr>
            <p:ph idx="5" type="ctrTitle"/>
          </p:nvPr>
        </p:nvSpPr>
        <p:spPr>
          <a:xfrm>
            <a:off x="5047297" y="1652042"/>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1" name="Google Shape;101;p16"/>
          <p:cNvSpPr txBox="1"/>
          <p:nvPr>
            <p:ph idx="6" type="subTitle"/>
          </p:nvPr>
        </p:nvSpPr>
        <p:spPr>
          <a:xfrm>
            <a:off x="5047299" y="1946292"/>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102" name="Google Shape;102;p16"/>
          <p:cNvSpPr txBox="1"/>
          <p:nvPr>
            <p:ph idx="7" type="ctrTitle"/>
          </p:nvPr>
        </p:nvSpPr>
        <p:spPr>
          <a:xfrm>
            <a:off x="5047297" y="3570573"/>
            <a:ext cx="1793100" cy="42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Clr>
                <a:srgbClr val="000000"/>
              </a:buClr>
              <a:buSzPts val="1400"/>
              <a:buNone/>
              <a:defRPr sz="1400">
                <a:solidFill>
                  <a:srgbClr val="000000"/>
                </a:solidFill>
              </a:defRPr>
            </a:lvl2pPr>
            <a:lvl3pPr lvl="2" rtl="0" algn="r">
              <a:spcBef>
                <a:spcPts val="0"/>
              </a:spcBef>
              <a:spcAft>
                <a:spcPts val="0"/>
              </a:spcAft>
              <a:buClr>
                <a:srgbClr val="000000"/>
              </a:buClr>
              <a:buSzPts val="1400"/>
              <a:buNone/>
              <a:defRPr sz="1400">
                <a:solidFill>
                  <a:srgbClr val="000000"/>
                </a:solidFill>
              </a:defRPr>
            </a:lvl3pPr>
            <a:lvl4pPr lvl="3" rtl="0" algn="r">
              <a:spcBef>
                <a:spcPts val="0"/>
              </a:spcBef>
              <a:spcAft>
                <a:spcPts val="0"/>
              </a:spcAft>
              <a:buClr>
                <a:srgbClr val="000000"/>
              </a:buClr>
              <a:buSzPts val="1400"/>
              <a:buNone/>
              <a:defRPr sz="1400">
                <a:solidFill>
                  <a:srgbClr val="000000"/>
                </a:solidFill>
              </a:defRPr>
            </a:lvl4pPr>
            <a:lvl5pPr lvl="4" rtl="0" algn="r">
              <a:spcBef>
                <a:spcPts val="0"/>
              </a:spcBef>
              <a:spcAft>
                <a:spcPts val="0"/>
              </a:spcAft>
              <a:buClr>
                <a:srgbClr val="000000"/>
              </a:buClr>
              <a:buSzPts val="1400"/>
              <a:buNone/>
              <a:defRPr sz="1400">
                <a:solidFill>
                  <a:srgbClr val="000000"/>
                </a:solidFill>
              </a:defRPr>
            </a:lvl5pPr>
            <a:lvl6pPr lvl="5" rtl="0" algn="r">
              <a:spcBef>
                <a:spcPts val="0"/>
              </a:spcBef>
              <a:spcAft>
                <a:spcPts val="0"/>
              </a:spcAft>
              <a:buClr>
                <a:srgbClr val="000000"/>
              </a:buClr>
              <a:buSzPts val="1400"/>
              <a:buNone/>
              <a:defRPr sz="1400">
                <a:solidFill>
                  <a:srgbClr val="000000"/>
                </a:solidFill>
              </a:defRPr>
            </a:lvl6pPr>
            <a:lvl7pPr lvl="6" rtl="0" algn="r">
              <a:spcBef>
                <a:spcPts val="0"/>
              </a:spcBef>
              <a:spcAft>
                <a:spcPts val="0"/>
              </a:spcAft>
              <a:buClr>
                <a:srgbClr val="000000"/>
              </a:buClr>
              <a:buSzPts val="1400"/>
              <a:buNone/>
              <a:defRPr sz="1400">
                <a:solidFill>
                  <a:srgbClr val="000000"/>
                </a:solidFill>
              </a:defRPr>
            </a:lvl7pPr>
            <a:lvl8pPr lvl="7" rtl="0" algn="r">
              <a:spcBef>
                <a:spcPts val="0"/>
              </a:spcBef>
              <a:spcAft>
                <a:spcPts val="0"/>
              </a:spcAft>
              <a:buClr>
                <a:srgbClr val="000000"/>
              </a:buClr>
              <a:buSzPts val="1400"/>
              <a:buNone/>
              <a:defRPr sz="1400">
                <a:solidFill>
                  <a:srgbClr val="000000"/>
                </a:solidFill>
              </a:defRPr>
            </a:lvl8pPr>
            <a:lvl9pPr lvl="8" rtl="0" algn="r">
              <a:spcBef>
                <a:spcPts val="0"/>
              </a:spcBef>
              <a:spcAft>
                <a:spcPts val="0"/>
              </a:spcAft>
              <a:buClr>
                <a:srgbClr val="000000"/>
              </a:buClr>
              <a:buSzPts val="1400"/>
              <a:buNone/>
              <a:defRPr sz="1400">
                <a:solidFill>
                  <a:srgbClr val="000000"/>
                </a:solidFill>
              </a:defRPr>
            </a:lvl9pPr>
          </a:lstStyle>
          <a:p/>
        </p:txBody>
      </p:sp>
      <p:sp>
        <p:nvSpPr>
          <p:cNvPr id="103" name="Google Shape;103;p16"/>
          <p:cNvSpPr txBox="1"/>
          <p:nvPr>
            <p:ph idx="8" type="subTitle"/>
          </p:nvPr>
        </p:nvSpPr>
        <p:spPr>
          <a:xfrm>
            <a:off x="5047299" y="3864823"/>
            <a:ext cx="1793100" cy="100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29">
    <p:spTree>
      <p:nvGrpSpPr>
        <p:cNvPr id="104" name="Shape 104"/>
        <p:cNvGrpSpPr/>
        <p:nvPr/>
      </p:nvGrpSpPr>
      <p:grpSpPr>
        <a:xfrm>
          <a:off x="0" y="0"/>
          <a:ext cx="0" cy="0"/>
          <a:chOff x="0" y="0"/>
          <a:chExt cx="0" cy="0"/>
        </a:xfrm>
      </p:grpSpPr>
      <p:sp>
        <p:nvSpPr>
          <p:cNvPr id="105" name="Google Shape;105;p17"/>
          <p:cNvSpPr txBox="1"/>
          <p:nvPr>
            <p:ph type="ctrTitle"/>
          </p:nvPr>
        </p:nvSpPr>
        <p:spPr>
          <a:xfrm flipH="1">
            <a:off x="1193529" y="1611150"/>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5">
  <p:cSld name="CUSTOM_30">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18"/>
          <p:cNvSpPr txBox="1"/>
          <p:nvPr>
            <p:ph type="ctrTitle"/>
          </p:nvPr>
        </p:nvSpPr>
        <p:spPr>
          <a:xfrm flipH="1">
            <a:off x="2260329" y="2193805"/>
            <a:ext cx="5195700" cy="19212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108" name="Google Shape;108;p18"/>
          <p:cNvSpPr txBox="1"/>
          <p:nvPr>
            <p:ph hasCustomPrompt="1" idx="2" type="title"/>
          </p:nvPr>
        </p:nvSpPr>
        <p:spPr>
          <a:xfrm flipH="1">
            <a:off x="2260329" y="188198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p:nvPr>
            <p:ph idx="1" type="subTitle"/>
          </p:nvPr>
        </p:nvSpPr>
        <p:spPr>
          <a:xfrm>
            <a:off x="2260329"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USTOM_15_1_1">
    <p:bg>
      <p:bgPr>
        <a:blipFill>
          <a:blip r:embed="rId2">
            <a:alphaModFix/>
          </a:blip>
          <a:stretch>
            <a:fillRect/>
          </a:stretch>
        </a:blipFill>
      </p:bgPr>
    </p:bg>
    <p:spTree>
      <p:nvGrpSpPr>
        <p:cNvPr id="110" name="Shape 110"/>
        <p:cNvGrpSpPr/>
        <p:nvPr/>
      </p:nvGrpSpPr>
      <p:grpSpPr>
        <a:xfrm>
          <a:off x="0" y="0"/>
          <a:ext cx="0" cy="0"/>
          <a:chOff x="0" y="0"/>
          <a:chExt cx="0" cy="0"/>
        </a:xfrm>
      </p:grpSpPr>
      <p:sp>
        <p:nvSpPr>
          <p:cNvPr id="111" name="Google Shape;111;p1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4">
  <p:cSld name="CUSTOM_15_1_1_1">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0"/>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385875" y="2098650"/>
            <a:ext cx="23724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3" name="Google Shape;13;p3"/>
          <p:cNvSpPr txBox="1"/>
          <p:nvPr>
            <p:ph idx="2" type="ctrTitle"/>
          </p:nvPr>
        </p:nvSpPr>
        <p:spPr>
          <a:xfrm>
            <a:off x="390296" y="201653"/>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14" name="Google Shape;14;p3"/>
          <p:cNvSpPr txBox="1"/>
          <p:nvPr>
            <p:ph idx="1" type="subTitle"/>
          </p:nvPr>
        </p:nvSpPr>
        <p:spPr>
          <a:xfrm>
            <a:off x="690446" y="656478"/>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15" name="Google Shape;15;p3"/>
          <p:cNvSpPr txBox="1"/>
          <p:nvPr>
            <p:ph hasCustomPrompt="1" idx="3" type="title"/>
          </p:nvPr>
        </p:nvSpPr>
        <p:spPr>
          <a:xfrm>
            <a:off x="2118448" y="54444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p:nvPr>
            <p:ph hasCustomPrompt="1" idx="4" type="title"/>
          </p:nvPr>
        </p:nvSpPr>
        <p:spPr>
          <a:xfrm>
            <a:off x="2105406" y="151580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p:nvPr>
            <p:ph hasCustomPrompt="1" idx="5" type="title"/>
          </p:nvPr>
        </p:nvSpPr>
        <p:spPr>
          <a:xfrm>
            <a:off x="2105406" y="2487168"/>
            <a:ext cx="11076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hasCustomPrompt="1" idx="6" type="title"/>
          </p:nvPr>
        </p:nvSpPr>
        <p:spPr>
          <a:xfrm>
            <a:off x="5922008" y="2092638"/>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p:nvPr>
            <p:ph hasCustomPrompt="1" idx="7" type="title"/>
          </p:nvPr>
        </p:nvSpPr>
        <p:spPr>
          <a:xfrm>
            <a:off x="5922008" y="3112336"/>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p:nvPr>
            <p:ph hasCustomPrompt="1" idx="8" type="title"/>
          </p:nvPr>
        </p:nvSpPr>
        <p:spPr>
          <a:xfrm>
            <a:off x="5922008" y="4132033"/>
            <a:ext cx="1072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a:off x="390296" y="1167854"/>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22" name="Google Shape;22;p3"/>
          <p:cNvSpPr txBox="1"/>
          <p:nvPr>
            <p:ph idx="13" type="subTitle"/>
          </p:nvPr>
        </p:nvSpPr>
        <p:spPr>
          <a:xfrm>
            <a:off x="690446" y="1622677"/>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23" name="Google Shape;23;p3"/>
          <p:cNvSpPr txBox="1"/>
          <p:nvPr>
            <p:ph idx="14" type="ctrTitle"/>
          </p:nvPr>
        </p:nvSpPr>
        <p:spPr>
          <a:xfrm>
            <a:off x="390296" y="2141336"/>
            <a:ext cx="1974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24" name="Google Shape;24;p3"/>
          <p:cNvSpPr txBox="1"/>
          <p:nvPr>
            <p:ph idx="15" type="subTitle"/>
          </p:nvPr>
        </p:nvSpPr>
        <p:spPr>
          <a:xfrm>
            <a:off x="690446" y="2596156"/>
            <a:ext cx="16743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900"/>
              <a:buNone/>
              <a:defRPr sz="900"/>
            </a:lvl1pPr>
            <a:lvl2pPr lvl="1" rtl="0" algn="r">
              <a:lnSpc>
                <a:spcPct val="100000"/>
              </a:lnSpc>
              <a:spcBef>
                <a:spcPts val="0"/>
              </a:spcBef>
              <a:spcAft>
                <a:spcPts val="0"/>
              </a:spcAft>
              <a:buSzPts val="900"/>
              <a:buNone/>
              <a:defRPr sz="900"/>
            </a:lvl2pPr>
            <a:lvl3pPr lvl="2" rtl="0" algn="r">
              <a:lnSpc>
                <a:spcPct val="100000"/>
              </a:lnSpc>
              <a:spcBef>
                <a:spcPts val="0"/>
              </a:spcBef>
              <a:spcAft>
                <a:spcPts val="0"/>
              </a:spcAft>
              <a:buSzPts val="900"/>
              <a:buNone/>
              <a:defRPr sz="900"/>
            </a:lvl3pPr>
            <a:lvl4pPr lvl="3" rtl="0" algn="r">
              <a:lnSpc>
                <a:spcPct val="100000"/>
              </a:lnSpc>
              <a:spcBef>
                <a:spcPts val="0"/>
              </a:spcBef>
              <a:spcAft>
                <a:spcPts val="0"/>
              </a:spcAft>
              <a:buSzPts val="900"/>
              <a:buNone/>
              <a:defRPr sz="900"/>
            </a:lvl4pPr>
            <a:lvl5pPr lvl="4" rtl="0" algn="r">
              <a:lnSpc>
                <a:spcPct val="100000"/>
              </a:lnSpc>
              <a:spcBef>
                <a:spcPts val="0"/>
              </a:spcBef>
              <a:spcAft>
                <a:spcPts val="0"/>
              </a:spcAft>
              <a:buSzPts val="900"/>
              <a:buNone/>
              <a:defRPr sz="900"/>
            </a:lvl5pPr>
            <a:lvl6pPr lvl="5" rtl="0" algn="r">
              <a:lnSpc>
                <a:spcPct val="100000"/>
              </a:lnSpc>
              <a:spcBef>
                <a:spcPts val="0"/>
              </a:spcBef>
              <a:spcAft>
                <a:spcPts val="0"/>
              </a:spcAft>
              <a:buSzPts val="900"/>
              <a:buNone/>
              <a:defRPr sz="900"/>
            </a:lvl6pPr>
            <a:lvl7pPr lvl="6" rtl="0" algn="r">
              <a:lnSpc>
                <a:spcPct val="100000"/>
              </a:lnSpc>
              <a:spcBef>
                <a:spcPts val="0"/>
              </a:spcBef>
              <a:spcAft>
                <a:spcPts val="0"/>
              </a:spcAft>
              <a:buSzPts val="900"/>
              <a:buNone/>
              <a:defRPr sz="900"/>
            </a:lvl7pPr>
            <a:lvl8pPr lvl="7" rtl="0" algn="r">
              <a:lnSpc>
                <a:spcPct val="100000"/>
              </a:lnSpc>
              <a:spcBef>
                <a:spcPts val="0"/>
              </a:spcBef>
              <a:spcAft>
                <a:spcPts val="0"/>
              </a:spcAft>
              <a:buSzPts val="900"/>
              <a:buNone/>
              <a:defRPr sz="900"/>
            </a:lvl8pPr>
            <a:lvl9pPr lvl="8" rtl="0" algn="r">
              <a:lnSpc>
                <a:spcPct val="100000"/>
              </a:lnSpc>
              <a:spcBef>
                <a:spcPts val="0"/>
              </a:spcBef>
              <a:spcAft>
                <a:spcPts val="0"/>
              </a:spcAft>
              <a:buSzPts val="900"/>
              <a:buNone/>
              <a:defRPr sz="900"/>
            </a:lvl9pPr>
          </a:lstStyle>
          <a:p/>
        </p:txBody>
      </p:sp>
      <p:sp>
        <p:nvSpPr>
          <p:cNvPr id="25" name="Google Shape;25;p3"/>
          <p:cNvSpPr txBox="1"/>
          <p:nvPr>
            <p:ph idx="16" type="ctrTitle"/>
          </p:nvPr>
        </p:nvSpPr>
        <p:spPr>
          <a:xfrm>
            <a:off x="6811558" y="1775180"/>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26" name="Google Shape;26;p3"/>
          <p:cNvSpPr txBox="1"/>
          <p:nvPr>
            <p:ph idx="17" type="subTitle"/>
          </p:nvPr>
        </p:nvSpPr>
        <p:spPr>
          <a:xfrm>
            <a:off x="6811558" y="2230005"/>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27" name="Google Shape;27;p3"/>
          <p:cNvSpPr txBox="1"/>
          <p:nvPr>
            <p:ph idx="18" type="ctrTitle"/>
          </p:nvPr>
        </p:nvSpPr>
        <p:spPr>
          <a:xfrm>
            <a:off x="6811558" y="2799095"/>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28" name="Google Shape;28;p3"/>
          <p:cNvSpPr txBox="1"/>
          <p:nvPr>
            <p:ph idx="19" type="subTitle"/>
          </p:nvPr>
        </p:nvSpPr>
        <p:spPr>
          <a:xfrm>
            <a:off x="6811558" y="3253917"/>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
        <p:nvSpPr>
          <p:cNvPr id="29" name="Google Shape;29;p3"/>
          <p:cNvSpPr txBox="1"/>
          <p:nvPr>
            <p:ph idx="20" type="ctrTitle"/>
          </p:nvPr>
        </p:nvSpPr>
        <p:spPr>
          <a:xfrm>
            <a:off x="6811558" y="3811353"/>
            <a:ext cx="19743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30" name="Google Shape;30;p3"/>
          <p:cNvSpPr txBox="1"/>
          <p:nvPr>
            <p:ph idx="21" type="subTitle"/>
          </p:nvPr>
        </p:nvSpPr>
        <p:spPr>
          <a:xfrm>
            <a:off x="6811558" y="4266173"/>
            <a:ext cx="16743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6">
  <p:cSld name="CUSTOM_31">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21"/>
          <p:cNvSpPr txBox="1"/>
          <p:nvPr>
            <p:ph type="ctrTitle"/>
          </p:nvPr>
        </p:nvSpPr>
        <p:spPr>
          <a:xfrm flipH="1">
            <a:off x="1698072" y="21784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116" name="Google Shape;116;p21"/>
          <p:cNvSpPr txBox="1"/>
          <p:nvPr>
            <p:ph hasCustomPrompt="1" idx="2" type="title"/>
          </p:nvPr>
        </p:nvSpPr>
        <p:spPr>
          <a:xfrm flipH="1">
            <a:off x="3914472" y="18666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p:nvPr>
            <p:ph idx="1" type="subTitle"/>
          </p:nvPr>
        </p:nvSpPr>
        <p:spPr>
          <a:xfrm>
            <a:off x="2668872" y="3476054"/>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5">
  <p:cSld name="CUSTOM_15_1_1_1_1">
    <p:bg>
      <p:bgPr>
        <a:blipFill>
          <a:blip r:embed="rId2">
            <a:alphaModFix/>
          </a:blip>
          <a:stretch>
            <a:fillRect/>
          </a:stretch>
        </a:blipFill>
      </p:bgPr>
    </p:bg>
    <p:spTree>
      <p:nvGrpSpPr>
        <p:cNvPr id="118" name="Shape 118"/>
        <p:cNvGrpSpPr/>
        <p:nvPr/>
      </p:nvGrpSpPr>
      <p:grpSpPr>
        <a:xfrm>
          <a:off x="0" y="0"/>
          <a:ext cx="0" cy="0"/>
          <a:chOff x="0" y="0"/>
          <a:chExt cx="0" cy="0"/>
        </a:xfrm>
      </p:grpSpPr>
      <p:sp>
        <p:nvSpPr>
          <p:cNvPr id="119" name="Google Shape;119;p22"/>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2">
    <p:bg>
      <p:bgPr>
        <a:blipFill>
          <a:blip r:embed="rId2">
            <a:alphaModFix/>
          </a:blip>
          <a:stretch>
            <a:fillRect/>
          </a:stretch>
        </a:blipFill>
      </p:bgPr>
    </p:bg>
    <p:spTree>
      <p:nvGrpSpPr>
        <p:cNvPr id="120" name="Shape 120"/>
        <p:cNvGrpSpPr/>
        <p:nvPr/>
      </p:nvGrpSpPr>
      <p:grpSpPr>
        <a:xfrm>
          <a:off x="0" y="0"/>
          <a:ext cx="0" cy="0"/>
          <a:chOff x="0" y="0"/>
          <a:chExt cx="0" cy="0"/>
        </a:xfrm>
      </p:grpSpPr>
      <p:sp>
        <p:nvSpPr>
          <p:cNvPr id="121" name="Google Shape;121;p23"/>
          <p:cNvSpPr txBox="1"/>
          <p:nvPr>
            <p:ph type="ctrTitle"/>
          </p:nvPr>
        </p:nvSpPr>
        <p:spPr>
          <a:xfrm flipH="1">
            <a:off x="1974150" y="1161000"/>
            <a:ext cx="5195700" cy="1365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4800"/>
              <a:buNone/>
              <a:defRPr sz="4800"/>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122" name="Google Shape;122;p23"/>
          <p:cNvSpPr txBox="1"/>
          <p:nvPr>
            <p:ph idx="1" type="subTitle"/>
          </p:nvPr>
        </p:nvSpPr>
        <p:spPr>
          <a:xfrm>
            <a:off x="2152500" y="2494850"/>
            <a:ext cx="4839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23"/>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b="1" lang="en" sz="1000">
                <a:solidFill>
                  <a:schemeClr val="dk1"/>
                </a:solidFill>
                <a:uFill>
                  <a:noFill/>
                </a:uFill>
                <a:latin typeface="Roboto Condensed"/>
                <a:ea typeface="Roboto Condensed"/>
                <a:cs typeface="Roboto Condensed"/>
                <a:sym typeface="Roboto Condensed"/>
                <a:hlinkClick r:id="rId3">
                  <a:extLst>
                    <a:ext uri="{A12FA001-AC4F-418D-AE19-62706E023703}">
                      <ahyp:hlinkClr val="tx"/>
                    </a:ext>
                  </a:extLst>
                </a:hlinkClick>
              </a:rPr>
              <a:t>Slidesgo</a:t>
            </a:r>
            <a:r>
              <a:rPr lang="en" sz="1000">
                <a:solidFill>
                  <a:schemeClr val="dk1"/>
                </a:solidFill>
                <a:latin typeface="Roboto Condensed Light"/>
                <a:ea typeface="Roboto Condensed Light"/>
                <a:cs typeface="Roboto Condensed Light"/>
                <a:sym typeface="Roboto Condensed Light"/>
              </a:rPr>
              <a:t>, including icons by </a:t>
            </a:r>
            <a:r>
              <a:rPr b="1" lang="en" sz="1000">
                <a:solidFill>
                  <a:schemeClr val="dk1"/>
                </a:solidFill>
                <a:uFill>
                  <a:noFill/>
                </a:uFill>
                <a:latin typeface="Roboto Condensed"/>
                <a:ea typeface="Roboto Condensed"/>
                <a:cs typeface="Roboto Condensed"/>
                <a:sym typeface="Roboto Condensed"/>
                <a:hlinkClick r:id="rId4">
                  <a:extLst>
                    <a:ext uri="{A12FA001-AC4F-418D-AE19-62706E023703}">
                      <ahyp:hlinkClr val="tx"/>
                    </a:ext>
                  </a:extLst>
                </a:hlinkClick>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b="1" lang="en" sz="1000">
                <a:solidFill>
                  <a:schemeClr val="dk1"/>
                </a:solidFill>
                <a:uFill>
                  <a:noFill/>
                </a:uFill>
                <a:latin typeface="Roboto Condensed"/>
                <a:ea typeface="Roboto Condensed"/>
                <a:cs typeface="Roboto Condensed"/>
                <a:sym typeface="Roboto Condensed"/>
                <a:hlinkClick r:id="rId5">
                  <a:extLst>
                    <a:ext uri="{A12FA001-AC4F-418D-AE19-62706E023703}">
                      <ahyp:hlinkClr val="tx"/>
                    </a:ext>
                  </a:extLst>
                </a:hlinkClick>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indent="0" lvl="0" marL="0" rtl="0" algn="l">
              <a:lnSpc>
                <a:spcPct val="100000"/>
              </a:lnSpc>
              <a:spcBef>
                <a:spcPts val="300"/>
              </a:spcBef>
              <a:spcAft>
                <a:spcPts val="0"/>
              </a:spcAft>
              <a:buNone/>
            </a:pPr>
            <a:r>
              <a:rPr b="1" lang="en" sz="900">
                <a:solidFill>
                  <a:schemeClr val="dk1"/>
                </a:solidFill>
                <a:latin typeface="Roboto Condensed"/>
                <a:ea typeface="Roboto Condensed"/>
                <a:cs typeface="Roboto Condensed"/>
                <a:sym typeface="Roboto Condensed"/>
              </a:rPr>
              <a:t>Please keep this slide for attribution.</a:t>
            </a:r>
            <a:endParaRPr b="1" sz="900">
              <a:solidFill>
                <a:schemeClr val="dk1"/>
              </a:solidFill>
              <a:latin typeface="Roboto Condensed"/>
              <a:ea typeface="Roboto Condensed"/>
              <a:cs typeface="Roboto Condensed"/>
              <a:sym typeface="Roboto Condensed"/>
            </a:endParaRPr>
          </a:p>
          <a:p>
            <a:pPr indent="0" lvl="0" marL="0" rtl="0" algn="l">
              <a:lnSpc>
                <a:spcPct val="115000"/>
              </a:lnSpc>
              <a:spcBef>
                <a:spcPts val="300"/>
              </a:spcBef>
              <a:spcAft>
                <a:spcPts val="0"/>
              </a:spcAft>
              <a:buNone/>
            </a:pPr>
            <a:r>
              <a:t/>
            </a:r>
            <a:endParaRPr>
              <a:solidFill>
                <a:schemeClr val="dk1"/>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14">
    <p:bg>
      <p:bgPr>
        <a:blipFill>
          <a:blip r:embed="rId2">
            <a:alphaModFix/>
          </a:blip>
          <a:stretch>
            <a:fillRect/>
          </a:stretch>
        </a:blipFill>
      </p:bgPr>
    </p:bg>
    <p:spTree>
      <p:nvGrpSpPr>
        <p:cNvPr id="124" name="Shape 124"/>
        <p:cNvGrpSpPr/>
        <p:nvPr/>
      </p:nvGrpSpPr>
      <p:grpSpPr>
        <a:xfrm>
          <a:off x="0" y="0"/>
          <a:ext cx="0" cy="0"/>
          <a:chOff x="0" y="0"/>
          <a:chExt cx="0" cy="0"/>
        </a:xfrm>
      </p:grpSpPr>
      <p:sp>
        <p:nvSpPr>
          <p:cNvPr id="125" name="Google Shape;125;p24"/>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26" name="Google Shape;126;p24"/>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33">
    <p:bg>
      <p:bgPr>
        <a:noFill/>
      </p:bgPr>
    </p:bg>
    <p:spTree>
      <p:nvGrpSpPr>
        <p:cNvPr id="127" name="Shape 12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flipH="1">
            <a:off x="1147650" y="3085150"/>
            <a:ext cx="5005500" cy="1022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p:txBody>
      </p:sp>
      <p:sp>
        <p:nvSpPr>
          <p:cNvPr id="33" name="Google Shape;33;p4"/>
          <p:cNvSpPr txBox="1"/>
          <p:nvPr>
            <p:ph hasCustomPrompt="1"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5"/>
          <p:cNvSpPr txBox="1"/>
          <p:nvPr>
            <p:ph type="ctrTitle"/>
          </p:nvPr>
        </p:nvSpPr>
        <p:spPr>
          <a:xfrm>
            <a:off x="2638350" y="376498"/>
            <a:ext cx="3867300" cy="20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7" name="Google Shape;37;p5"/>
          <p:cNvSpPr txBox="1"/>
          <p:nvPr>
            <p:ph idx="1" type="subTitle"/>
          </p:nvPr>
        </p:nvSpPr>
        <p:spPr>
          <a:xfrm>
            <a:off x="2459550" y="2314225"/>
            <a:ext cx="42249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15">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6"/>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7"/>
          <p:cNvSpPr txBox="1"/>
          <p:nvPr>
            <p:ph type="ctrTitle"/>
          </p:nvPr>
        </p:nvSpPr>
        <p:spPr>
          <a:xfrm flipH="1">
            <a:off x="2747779" y="2635675"/>
            <a:ext cx="5195700" cy="1921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3600"/>
              <a:buNone/>
              <a:defRPr sz="3600"/>
            </a:lvl1pPr>
            <a:lvl2pPr lvl="1" rtl="0" algn="r">
              <a:spcBef>
                <a:spcPts val="0"/>
              </a:spcBef>
              <a:spcAft>
                <a:spcPts val="0"/>
              </a:spcAft>
              <a:buClr>
                <a:srgbClr val="FFFFFF"/>
              </a:buClr>
              <a:buSzPts val="6500"/>
              <a:buNone/>
              <a:defRPr sz="6500">
                <a:solidFill>
                  <a:srgbClr val="FFFFFF"/>
                </a:solidFill>
              </a:defRPr>
            </a:lvl2pPr>
            <a:lvl3pPr lvl="2" rtl="0" algn="r">
              <a:spcBef>
                <a:spcPts val="0"/>
              </a:spcBef>
              <a:spcAft>
                <a:spcPts val="0"/>
              </a:spcAft>
              <a:buClr>
                <a:srgbClr val="FFFFFF"/>
              </a:buClr>
              <a:buSzPts val="6500"/>
              <a:buNone/>
              <a:defRPr sz="6500">
                <a:solidFill>
                  <a:srgbClr val="FFFFFF"/>
                </a:solidFill>
              </a:defRPr>
            </a:lvl3pPr>
            <a:lvl4pPr lvl="3" rtl="0" algn="r">
              <a:spcBef>
                <a:spcPts val="0"/>
              </a:spcBef>
              <a:spcAft>
                <a:spcPts val="0"/>
              </a:spcAft>
              <a:buClr>
                <a:srgbClr val="FFFFFF"/>
              </a:buClr>
              <a:buSzPts val="6500"/>
              <a:buNone/>
              <a:defRPr sz="6500">
                <a:solidFill>
                  <a:srgbClr val="FFFFFF"/>
                </a:solidFill>
              </a:defRPr>
            </a:lvl4pPr>
            <a:lvl5pPr lvl="4" rtl="0" algn="r">
              <a:spcBef>
                <a:spcPts val="0"/>
              </a:spcBef>
              <a:spcAft>
                <a:spcPts val="0"/>
              </a:spcAft>
              <a:buClr>
                <a:srgbClr val="FFFFFF"/>
              </a:buClr>
              <a:buSzPts val="6500"/>
              <a:buNone/>
              <a:defRPr sz="6500">
                <a:solidFill>
                  <a:srgbClr val="FFFFFF"/>
                </a:solidFill>
              </a:defRPr>
            </a:lvl5pPr>
            <a:lvl6pPr lvl="5" rtl="0" algn="r">
              <a:spcBef>
                <a:spcPts val="0"/>
              </a:spcBef>
              <a:spcAft>
                <a:spcPts val="0"/>
              </a:spcAft>
              <a:buClr>
                <a:srgbClr val="FFFFFF"/>
              </a:buClr>
              <a:buSzPts val="6500"/>
              <a:buNone/>
              <a:defRPr sz="6500">
                <a:solidFill>
                  <a:srgbClr val="FFFFFF"/>
                </a:solidFill>
              </a:defRPr>
            </a:lvl6pPr>
            <a:lvl7pPr lvl="6" rtl="0" algn="r">
              <a:spcBef>
                <a:spcPts val="0"/>
              </a:spcBef>
              <a:spcAft>
                <a:spcPts val="0"/>
              </a:spcAft>
              <a:buClr>
                <a:srgbClr val="FFFFFF"/>
              </a:buClr>
              <a:buSzPts val="6500"/>
              <a:buNone/>
              <a:defRPr sz="6500">
                <a:solidFill>
                  <a:srgbClr val="FFFFFF"/>
                </a:solidFill>
              </a:defRPr>
            </a:lvl7pPr>
            <a:lvl8pPr lvl="7" rtl="0" algn="r">
              <a:spcBef>
                <a:spcPts val="0"/>
              </a:spcBef>
              <a:spcAft>
                <a:spcPts val="0"/>
              </a:spcAft>
              <a:buClr>
                <a:srgbClr val="FFFFFF"/>
              </a:buClr>
              <a:buSzPts val="6500"/>
              <a:buNone/>
              <a:defRPr sz="6500">
                <a:solidFill>
                  <a:srgbClr val="FFFFFF"/>
                </a:solidFill>
              </a:defRPr>
            </a:lvl8pPr>
            <a:lvl9pPr lvl="8" rtl="0" algn="r">
              <a:spcBef>
                <a:spcPts val="0"/>
              </a:spcBef>
              <a:spcAft>
                <a:spcPts val="0"/>
              </a:spcAft>
              <a:buClr>
                <a:srgbClr val="FFFFFF"/>
              </a:buClr>
              <a:buSzPts val="6500"/>
              <a:buNone/>
              <a:defRPr sz="6500">
                <a:solidFill>
                  <a:srgbClr val="FFFFFF"/>
                </a:solidFill>
              </a:defRPr>
            </a:lvl9pPr>
          </a:lstStyle>
          <a:p/>
        </p:txBody>
      </p:sp>
      <p:sp>
        <p:nvSpPr>
          <p:cNvPr id="42" name="Google Shape;42;p7"/>
          <p:cNvSpPr txBox="1"/>
          <p:nvPr>
            <p:ph hasCustomPrompt="1" idx="2" type="title"/>
          </p:nvPr>
        </p:nvSpPr>
        <p:spPr>
          <a:xfrm flipH="1">
            <a:off x="4964179" y="2323850"/>
            <a:ext cx="29793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9600"/>
              <a:buNone/>
              <a:defRPr sz="9600"/>
            </a:lvl1pPr>
            <a:lvl2pPr lvl="1"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p:nvPr>
            <p:ph idx="1" type="subTitle"/>
          </p:nvPr>
        </p:nvSpPr>
        <p:spPr>
          <a:xfrm>
            <a:off x="3718579" y="4030481"/>
            <a:ext cx="4224900" cy="536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photo">
  <p:cSld name="CUSTOM_2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8"/>
          <p:cNvSpPr txBox="1"/>
          <p:nvPr>
            <p:ph type="ctrTitle"/>
          </p:nvPr>
        </p:nvSpPr>
        <p:spPr>
          <a:xfrm>
            <a:off x="1600733" y="985228"/>
            <a:ext cx="26736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Clr>
                <a:srgbClr val="000000"/>
              </a:buClr>
              <a:buSzPts val="2000"/>
              <a:buNone/>
              <a:defRPr sz="2000">
                <a:solidFill>
                  <a:srgbClr val="000000"/>
                </a:solidFill>
              </a:defRPr>
            </a:lvl2pPr>
            <a:lvl3pPr lvl="2" rtl="0" algn="r">
              <a:spcBef>
                <a:spcPts val="0"/>
              </a:spcBef>
              <a:spcAft>
                <a:spcPts val="0"/>
              </a:spcAft>
              <a:buClr>
                <a:srgbClr val="000000"/>
              </a:buClr>
              <a:buSzPts val="2000"/>
              <a:buNone/>
              <a:defRPr sz="2000">
                <a:solidFill>
                  <a:srgbClr val="000000"/>
                </a:solidFill>
              </a:defRPr>
            </a:lvl3pPr>
            <a:lvl4pPr lvl="3" rtl="0" algn="r">
              <a:spcBef>
                <a:spcPts val="0"/>
              </a:spcBef>
              <a:spcAft>
                <a:spcPts val="0"/>
              </a:spcAft>
              <a:buClr>
                <a:srgbClr val="000000"/>
              </a:buClr>
              <a:buSzPts val="2000"/>
              <a:buNone/>
              <a:defRPr sz="2000">
                <a:solidFill>
                  <a:srgbClr val="000000"/>
                </a:solidFill>
              </a:defRPr>
            </a:lvl4pPr>
            <a:lvl5pPr lvl="4" rtl="0" algn="r">
              <a:spcBef>
                <a:spcPts val="0"/>
              </a:spcBef>
              <a:spcAft>
                <a:spcPts val="0"/>
              </a:spcAft>
              <a:buClr>
                <a:srgbClr val="000000"/>
              </a:buClr>
              <a:buSzPts val="2000"/>
              <a:buNone/>
              <a:defRPr sz="2000">
                <a:solidFill>
                  <a:srgbClr val="000000"/>
                </a:solidFill>
              </a:defRPr>
            </a:lvl5pPr>
            <a:lvl6pPr lvl="5" rtl="0" algn="r">
              <a:spcBef>
                <a:spcPts val="0"/>
              </a:spcBef>
              <a:spcAft>
                <a:spcPts val="0"/>
              </a:spcAft>
              <a:buClr>
                <a:srgbClr val="000000"/>
              </a:buClr>
              <a:buSzPts val="2000"/>
              <a:buNone/>
              <a:defRPr sz="2000">
                <a:solidFill>
                  <a:srgbClr val="000000"/>
                </a:solidFill>
              </a:defRPr>
            </a:lvl6pPr>
            <a:lvl7pPr lvl="6" rtl="0" algn="r">
              <a:spcBef>
                <a:spcPts val="0"/>
              </a:spcBef>
              <a:spcAft>
                <a:spcPts val="0"/>
              </a:spcAft>
              <a:buClr>
                <a:srgbClr val="000000"/>
              </a:buClr>
              <a:buSzPts val="2000"/>
              <a:buNone/>
              <a:defRPr sz="2000">
                <a:solidFill>
                  <a:srgbClr val="000000"/>
                </a:solidFill>
              </a:defRPr>
            </a:lvl7pPr>
            <a:lvl8pPr lvl="7" rtl="0" algn="r">
              <a:spcBef>
                <a:spcPts val="0"/>
              </a:spcBef>
              <a:spcAft>
                <a:spcPts val="0"/>
              </a:spcAft>
              <a:buClr>
                <a:srgbClr val="000000"/>
              </a:buClr>
              <a:buSzPts val="2000"/>
              <a:buNone/>
              <a:defRPr sz="2000">
                <a:solidFill>
                  <a:srgbClr val="000000"/>
                </a:solidFill>
              </a:defRPr>
            </a:lvl8pPr>
            <a:lvl9pPr lvl="8" rtl="0" algn="r">
              <a:spcBef>
                <a:spcPts val="0"/>
              </a:spcBef>
              <a:spcAft>
                <a:spcPts val="0"/>
              </a:spcAft>
              <a:buClr>
                <a:srgbClr val="000000"/>
              </a:buClr>
              <a:buSzPts val="2000"/>
              <a:buNone/>
              <a:defRPr sz="2000">
                <a:solidFill>
                  <a:srgbClr val="000000"/>
                </a:solidFill>
              </a:defRPr>
            </a:lvl9pPr>
          </a:lstStyle>
          <a:p/>
        </p:txBody>
      </p:sp>
      <p:sp>
        <p:nvSpPr>
          <p:cNvPr id="46" name="Google Shape;46;p8"/>
          <p:cNvSpPr txBox="1"/>
          <p:nvPr>
            <p:ph idx="1" type="subTitle"/>
          </p:nvPr>
        </p:nvSpPr>
        <p:spPr>
          <a:xfrm>
            <a:off x="1179233" y="3058425"/>
            <a:ext cx="30951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solidFill>
                  <a:srgbClr val="000000"/>
                </a:solidFill>
              </a:defRPr>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47" name="Google Shape;47;p8"/>
          <p:cNvSpPr txBox="1"/>
          <p:nvPr>
            <p:ph idx="2" type="ctrTitle"/>
          </p:nvPr>
        </p:nvSpPr>
        <p:spPr>
          <a:xfrm>
            <a:off x="1932090"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p:cSld name="CUSTOM_26">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9"/>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0" name="Google Shape;50;p9"/>
          <p:cNvSpPr txBox="1"/>
          <p:nvPr>
            <p:ph hasCustomPrompt="1" idx="2" type="title"/>
          </p:nvPr>
        </p:nvSpPr>
        <p:spPr>
          <a:xfrm>
            <a:off x="1086651" y="14751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9"/>
          <p:cNvSpPr txBox="1"/>
          <p:nvPr>
            <p:ph idx="1" type="subTitle"/>
          </p:nvPr>
        </p:nvSpPr>
        <p:spPr>
          <a:xfrm flipH="1">
            <a:off x="3481677" y="1666454"/>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52" name="Google Shape;52;p9"/>
          <p:cNvSpPr txBox="1"/>
          <p:nvPr>
            <p:ph hasCustomPrompt="1" idx="3" type="title"/>
          </p:nvPr>
        </p:nvSpPr>
        <p:spPr>
          <a:xfrm>
            <a:off x="2298451" y="2475350"/>
            <a:ext cx="17637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3" name="Google Shape;53;p9"/>
          <p:cNvSpPr txBox="1"/>
          <p:nvPr>
            <p:ph idx="4" type="subTitle"/>
          </p:nvPr>
        </p:nvSpPr>
        <p:spPr>
          <a:xfrm flipH="1">
            <a:off x="4568051" y="2688425"/>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
        <p:nvSpPr>
          <p:cNvPr id="54" name="Google Shape;54;p9"/>
          <p:cNvSpPr txBox="1"/>
          <p:nvPr>
            <p:ph hasCustomPrompt="1" idx="5" type="title"/>
          </p:nvPr>
        </p:nvSpPr>
        <p:spPr>
          <a:xfrm>
            <a:off x="3353176" y="3513625"/>
            <a:ext cx="1795200" cy="7545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4800"/>
              <a:buNone/>
              <a:defRPr sz="60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9"/>
          <p:cNvSpPr txBox="1"/>
          <p:nvPr>
            <p:ph idx="6" type="subTitle"/>
          </p:nvPr>
        </p:nvSpPr>
        <p:spPr>
          <a:xfrm flipH="1">
            <a:off x="5671490" y="3709941"/>
            <a:ext cx="3264900" cy="3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gn="r">
              <a:lnSpc>
                <a:spcPct val="100000"/>
              </a:lnSpc>
              <a:spcBef>
                <a:spcPts val="0"/>
              </a:spcBef>
              <a:spcAft>
                <a:spcPts val="0"/>
              </a:spcAft>
              <a:buSzPts val="1100"/>
              <a:buNone/>
              <a:defRPr sz="1100"/>
            </a:lvl2pPr>
            <a:lvl3pPr lvl="2" rtl="0" algn="r">
              <a:lnSpc>
                <a:spcPct val="100000"/>
              </a:lnSpc>
              <a:spcBef>
                <a:spcPts val="0"/>
              </a:spcBef>
              <a:spcAft>
                <a:spcPts val="0"/>
              </a:spcAft>
              <a:buSzPts val="1100"/>
              <a:buNone/>
              <a:defRPr sz="1100"/>
            </a:lvl3pPr>
            <a:lvl4pPr lvl="3" rtl="0" algn="r">
              <a:lnSpc>
                <a:spcPct val="100000"/>
              </a:lnSpc>
              <a:spcBef>
                <a:spcPts val="0"/>
              </a:spcBef>
              <a:spcAft>
                <a:spcPts val="0"/>
              </a:spcAft>
              <a:buSzPts val="1100"/>
              <a:buNone/>
              <a:defRPr sz="1100"/>
            </a:lvl4pPr>
            <a:lvl5pPr lvl="4" rtl="0" algn="r">
              <a:lnSpc>
                <a:spcPct val="100000"/>
              </a:lnSpc>
              <a:spcBef>
                <a:spcPts val="0"/>
              </a:spcBef>
              <a:spcAft>
                <a:spcPts val="0"/>
              </a:spcAft>
              <a:buSzPts val="1100"/>
              <a:buNone/>
              <a:defRPr sz="1100"/>
            </a:lvl5pPr>
            <a:lvl6pPr lvl="5" rtl="0" algn="r">
              <a:lnSpc>
                <a:spcPct val="100000"/>
              </a:lnSpc>
              <a:spcBef>
                <a:spcPts val="0"/>
              </a:spcBef>
              <a:spcAft>
                <a:spcPts val="0"/>
              </a:spcAft>
              <a:buSzPts val="1100"/>
              <a:buNone/>
              <a:defRPr sz="1100"/>
            </a:lvl6pPr>
            <a:lvl7pPr lvl="6" rtl="0" algn="r">
              <a:lnSpc>
                <a:spcPct val="100000"/>
              </a:lnSpc>
              <a:spcBef>
                <a:spcPts val="0"/>
              </a:spcBef>
              <a:spcAft>
                <a:spcPts val="0"/>
              </a:spcAft>
              <a:buSzPts val="1100"/>
              <a:buNone/>
              <a:defRPr sz="1100"/>
            </a:lvl7pPr>
            <a:lvl8pPr lvl="7" rtl="0" algn="r">
              <a:lnSpc>
                <a:spcPct val="100000"/>
              </a:lnSpc>
              <a:spcBef>
                <a:spcPts val="0"/>
              </a:spcBef>
              <a:spcAft>
                <a:spcPts val="0"/>
              </a:spcAft>
              <a:buSzPts val="1100"/>
              <a:buNone/>
              <a:defRPr sz="1100"/>
            </a:lvl8pPr>
            <a:lvl9pPr lvl="8" rtl="0" algn="r">
              <a:lnSpc>
                <a:spcPct val="100000"/>
              </a:lnSpc>
              <a:spcBef>
                <a:spcPts val="0"/>
              </a:spcBef>
              <a:spcAft>
                <a:spcPts val="0"/>
              </a:spcAft>
              <a:buSzPts val="1100"/>
              <a:buNone/>
              <a:defRPr sz="1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4">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0"/>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8" name="Google Shape;58;p10"/>
          <p:cNvSpPr txBox="1"/>
          <p:nvPr>
            <p:ph idx="2" type="ctrTitle"/>
          </p:nvPr>
        </p:nvSpPr>
        <p:spPr>
          <a:xfrm>
            <a:off x="5616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59" name="Google Shape;59;p10"/>
          <p:cNvSpPr txBox="1"/>
          <p:nvPr>
            <p:ph idx="1" type="subTitle"/>
          </p:nvPr>
        </p:nvSpPr>
        <p:spPr>
          <a:xfrm>
            <a:off x="872450" y="3090475"/>
            <a:ext cx="20520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60" name="Google Shape;60;p10"/>
          <p:cNvSpPr txBox="1"/>
          <p:nvPr>
            <p:ph idx="3" type="ctrTitle"/>
          </p:nvPr>
        </p:nvSpPr>
        <p:spPr>
          <a:xfrm>
            <a:off x="32352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61" name="Google Shape;61;p10"/>
          <p:cNvSpPr txBox="1"/>
          <p:nvPr>
            <p:ph idx="4" type="subTitle"/>
          </p:nvPr>
        </p:nvSpPr>
        <p:spPr>
          <a:xfrm>
            <a:off x="3462900" y="2036750"/>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62" name="Google Shape;62;p10"/>
          <p:cNvSpPr txBox="1"/>
          <p:nvPr>
            <p:ph idx="5" type="ctrTitle"/>
          </p:nvPr>
        </p:nvSpPr>
        <p:spPr>
          <a:xfrm>
            <a:off x="5908800" y="2804713"/>
            <a:ext cx="2673600" cy="42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Clr>
                <a:srgbClr val="000000"/>
              </a:buClr>
              <a:buSzPts val="1800"/>
              <a:buNone/>
              <a:defRPr sz="1800">
                <a:solidFill>
                  <a:srgbClr val="000000"/>
                </a:solidFill>
              </a:defRPr>
            </a:lvl2pPr>
            <a:lvl3pPr lvl="2" rtl="0">
              <a:spcBef>
                <a:spcPts val="0"/>
              </a:spcBef>
              <a:spcAft>
                <a:spcPts val="0"/>
              </a:spcAft>
              <a:buClr>
                <a:srgbClr val="000000"/>
              </a:buClr>
              <a:buSzPts val="1800"/>
              <a:buNone/>
              <a:defRPr sz="1800">
                <a:solidFill>
                  <a:srgbClr val="000000"/>
                </a:solidFill>
              </a:defRPr>
            </a:lvl3pPr>
            <a:lvl4pPr lvl="3" rtl="0">
              <a:spcBef>
                <a:spcPts val="0"/>
              </a:spcBef>
              <a:spcAft>
                <a:spcPts val="0"/>
              </a:spcAft>
              <a:buClr>
                <a:srgbClr val="000000"/>
              </a:buClr>
              <a:buSzPts val="1800"/>
              <a:buNone/>
              <a:defRPr sz="1800">
                <a:solidFill>
                  <a:srgbClr val="000000"/>
                </a:solidFill>
              </a:defRPr>
            </a:lvl4pPr>
            <a:lvl5pPr lvl="4" rtl="0">
              <a:spcBef>
                <a:spcPts val="0"/>
              </a:spcBef>
              <a:spcAft>
                <a:spcPts val="0"/>
              </a:spcAft>
              <a:buClr>
                <a:srgbClr val="000000"/>
              </a:buClr>
              <a:buSzPts val="1800"/>
              <a:buNone/>
              <a:defRPr sz="1800">
                <a:solidFill>
                  <a:srgbClr val="000000"/>
                </a:solidFill>
              </a:defRPr>
            </a:lvl5pPr>
            <a:lvl6pPr lvl="5" rtl="0">
              <a:spcBef>
                <a:spcPts val="0"/>
              </a:spcBef>
              <a:spcAft>
                <a:spcPts val="0"/>
              </a:spcAft>
              <a:buClr>
                <a:srgbClr val="000000"/>
              </a:buClr>
              <a:buSzPts val="1800"/>
              <a:buNone/>
              <a:defRPr sz="1800">
                <a:solidFill>
                  <a:srgbClr val="000000"/>
                </a:solidFill>
              </a:defRPr>
            </a:lvl6pPr>
            <a:lvl7pPr lvl="6" rtl="0">
              <a:spcBef>
                <a:spcPts val="0"/>
              </a:spcBef>
              <a:spcAft>
                <a:spcPts val="0"/>
              </a:spcAft>
              <a:buClr>
                <a:srgbClr val="000000"/>
              </a:buClr>
              <a:buSzPts val="1800"/>
              <a:buNone/>
              <a:defRPr sz="1800">
                <a:solidFill>
                  <a:srgbClr val="000000"/>
                </a:solidFill>
              </a:defRPr>
            </a:lvl7pPr>
            <a:lvl8pPr lvl="7" rtl="0">
              <a:spcBef>
                <a:spcPts val="0"/>
              </a:spcBef>
              <a:spcAft>
                <a:spcPts val="0"/>
              </a:spcAft>
              <a:buClr>
                <a:srgbClr val="000000"/>
              </a:buClr>
              <a:buSzPts val="1800"/>
              <a:buNone/>
              <a:defRPr sz="1800">
                <a:solidFill>
                  <a:srgbClr val="000000"/>
                </a:solidFill>
              </a:defRPr>
            </a:lvl8pPr>
            <a:lvl9pPr lvl="8" rtl="0">
              <a:spcBef>
                <a:spcPts val="0"/>
              </a:spcBef>
              <a:spcAft>
                <a:spcPts val="0"/>
              </a:spcAft>
              <a:buClr>
                <a:srgbClr val="000000"/>
              </a:buClr>
              <a:buSzPts val="1800"/>
              <a:buNone/>
              <a:defRPr sz="1800">
                <a:solidFill>
                  <a:srgbClr val="000000"/>
                </a:solidFill>
              </a:defRPr>
            </a:lvl9pPr>
          </a:lstStyle>
          <a:p/>
        </p:txBody>
      </p:sp>
      <p:sp>
        <p:nvSpPr>
          <p:cNvPr id="63" name="Google Shape;63;p10"/>
          <p:cNvSpPr txBox="1"/>
          <p:nvPr>
            <p:ph idx="6" type="subTitle"/>
          </p:nvPr>
        </p:nvSpPr>
        <p:spPr>
          <a:xfrm>
            <a:off x="6136500" y="3090475"/>
            <a:ext cx="2218200" cy="100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solidFill>
                  <a:srgbClr val="000000"/>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indent="-304800" lvl="1" marL="9144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indent="-304800" lvl="2" marL="13716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indent="-304800" lvl="3" marL="1828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indent="-304800" lvl="4" marL="22860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indent="-304800" lvl="5" marL="27432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indent="-304800" lvl="6" marL="32004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indent="-304800" lvl="7" marL="36576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indent="-304800" lvl="8" marL="411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6"/>
          <p:cNvSpPr txBox="1"/>
          <p:nvPr>
            <p:ph idx="1" type="subTitle"/>
          </p:nvPr>
        </p:nvSpPr>
        <p:spPr>
          <a:xfrm>
            <a:off x="1488900" y="3314525"/>
            <a:ext cx="6534000" cy="389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1" lang="en">
                <a:latin typeface="Roboto Condensed"/>
                <a:ea typeface="Roboto Condensed"/>
                <a:cs typeface="Roboto Condensed"/>
                <a:sym typeface="Roboto Condensed"/>
              </a:rPr>
              <a:t>Week 8</a:t>
            </a:r>
            <a:endParaRPr b="1">
              <a:latin typeface="Roboto Condensed"/>
              <a:ea typeface="Roboto Condensed"/>
              <a:cs typeface="Roboto Condensed"/>
              <a:sym typeface="Roboto Condensed"/>
            </a:endParaRPr>
          </a:p>
        </p:txBody>
      </p:sp>
      <p:sp>
        <p:nvSpPr>
          <p:cNvPr id="133" name="Google Shape;133;p26"/>
          <p:cNvSpPr txBox="1"/>
          <p:nvPr>
            <p:ph type="ctrTitle"/>
          </p:nvPr>
        </p:nvSpPr>
        <p:spPr>
          <a:xfrm>
            <a:off x="1135981" y="1393699"/>
            <a:ext cx="68868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rgbClr val="434343"/>
                </a:solidFill>
              </a:rPr>
              <a:t>OS Lab - Python </a:t>
            </a:r>
            <a:endParaRPr>
              <a:solidFill>
                <a:srgbClr val="434343"/>
              </a:solidFill>
            </a:endParaRPr>
          </a:p>
        </p:txBody>
      </p:sp>
      <p:cxnSp>
        <p:nvCxnSpPr>
          <p:cNvPr id="134" name="Google Shape;134;p26"/>
          <p:cNvCxnSpPr/>
          <p:nvPr/>
        </p:nvCxnSpPr>
        <p:spPr>
          <a:xfrm>
            <a:off x="7069475" y="3176000"/>
            <a:ext cx="2086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5"/>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kill</a:t>
            </a:r>
            <a:endParaRPr/>
          </a:p>
        </p:txBody>
      </p:sp>
      <p:sp>
        <p:nvSpPr>
          <p:cNvPr id="190" name="Google Shape;190;p35"/>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latin typeface="Roboto Condensed"/>
                <a:ea typeface="Roboto Condensed"/>
                <a:cs typeface="Roboto Condensed"/>
                <a:sym typeface="Roboto Condensed"/>
              </a:rPr>
              <a:t>kill </a:t>
            </a:r>
            <a:r>
              <a:rPr lang="en"/>
              <a:t>command in Linux (located in /bin/kill), is a built-in command which is used to terminate processes manually. kill command sends a signal to a process which terminates the process. If the user doesn’t specify any signal which is to be sent along with kill command then </a:t>
            </a:r>
            <a:r>
              <a:rPr b="1" lang="en">
                <a:latin typeface="Roboto Condensed"/>
                <a:ea typeface="Roboto Condensed"/>
                <a:cs typeface="Roboto Condensed"/>
                <a:sym typeface="Roboto Condensed"/>
              </a:rPr>
              <a:t>default TERM signal</a:t>
            </a:r>
            <a:r>
              <a:rPr lang="en"/>
              <a:t> is sent that terminates the process.</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kill {-signal | -s signal} pid</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pidof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Hangup a process: </a:t>
            </a:r>
            <a:r>
              <a:rPr lang="en"/>
              <a:t>kill -1 PID</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Interrupt a process:</a:t>
            </a:r>
            <a:r>
              <a:rPr lang="en"/>
              <a:t> kill -2 PID</a:t>
            </a:r>
            <a:endParaRPr/>
          </a:p>
          <a:p>
            <a:pPr indent="0" lvl="0" marL="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Kill a process:</a:t>
            </a:r>
            <a:r>
              <a:rPr lang="en"/>
              <a:t> kill -9 PID</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Terminate a process: </a:t>
            </a:r>
            <a:r>
              <a:rPr lang="en"/>
              <a:t>kill -15 PID</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Continue a process after a STOP or TSTP signal:</a:t>
            </a:r>
            <a:r>
              <a:rPr lang="en"/>
              <a:t> kill -18 PID</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6"/>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killall</a:t>
            </a:r>
            <a:endParaRPr/>
          </a:p>
        </p:txBody>
      </p:sp>
      <p:sp>
        <p:nvSpPr>
          <p:cNvPr id="196" name="Google Shape;196;p36"/>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latin typeface="Roboto Condensed"/>
                <a:ea typeface="Roboto Condensed"/>
                <a:cs typeface="Roboto Condensed"/>
                <a:sym typeface="Roboto Condensed"/>
              </a:rPr>
              <a:t>killall </a:t>
            </a:r>
            <a:r>
              <a:rPr lang="en"/>
              <a:t>is used to kill all processes with a certain name</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killall [options] name</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killall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Kill all instances of a certain process name: </a:t>
            </a:r>
            <a:r>
              <a:rPr lang="en"/>
              <a:t>killall firefox</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Kill all instances of a certain process name owned by a specific user: </a:t>
            </a:r>
            <a:r>
              <a:rPr lang="en"/>
              <a:t>killall -u root firefox</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Kill all instances of a certain process name along with the rest of the process group: </a:t>
            </a:r>
            <a:r>
              <a:rPr lang="en"/>
              <a:t>killall -g firefox</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Ask interactively before killing each process: </a:t>
            </a:r>
            <a:r>
              <a:rPr lang="en"/>
              <a:t>killall -i firefox</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7"/>
          <p:cNvSpPr txBox="1"/>
          <p:nvPr>
            <p:ph type="ctrTitle"/>
          </p:nvPr>
        </p:nvSpPr>
        <p:spPr>
          <a:xfrm>
            <a:off x="2638350" y="659498"/>
            <a:ext cx="3867300" cy="20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a:t>
            </a:r>
            <a:endParaRPr sz="2800"/>
          </a:p>
        </p:txBody>
      </p:sp>
      <p:cxnSp>
        <p:nvCxnSpPr>
          <p:cNvPr id="202" name="Google Shape;202;p37"/>
          <p:cNvCxnSpPr/>
          <p:nvPr/>
        </p:nvCxnSpPr>
        <p:spPr>
          <a:xfrm>
            <a:off x="4569600" y="1494500"/>
            <a:ext cx="4574400" cy="0"/>
          </a:xfrm>
          <a:prstGeom prst="straightConnector1">
            <a:avLst/>
          </a:prstGeom>
          <a:noFill/>
          <a:ln cap="flat" cmpd="sng" w="9525">
            <a:solidFill>
              <a:schemeClr val="dk1"/>
            </a:solidFill>
            <a:prstDash val="solid"/>
            <a:round/>
            <a:headEnd len="med" w="med" type="none"/>
            <a:tailEnd len="med" w="med" type="none"/>
          </a:ln>
        </p:spPr>
      </p:cxnSp>
      <p:cxnSp>
        <p:nvCxnSpPr>
          <p:cNvPr id="203" name="Google Shape;203;p37"/>
          <p:cNvCxnSpPr/>
          <p:nvPr/>
        </p:nvCxnSpPr>
        <p:spPr>
          <a:xfrm>
            <a:off x="0" y="3568175"/>
            <a:ext cx="4574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8"/>
          <p:cNvSpPr txBox="1"/>
          <p:nvPr>
            <p:ph type="ctrTitle"/>
          </p:nvPr>
        </p:nvSpPr>
        <p:spPr>
          <a:xfrm flipH="1">
            <a:off x="1147550" y="3085150"/>
            <a:ext cx="8326200" cy="10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Processes</a:t>
            </a:r>
            <a:r>
              <a:rPr lang="en"/>
              <a:t> in Python</a:t>
            </a:r>
            <a:endParaRPr/>
          </a:p>
        </p:txBody>
      </p:sp>
      <p:sp>
        <p:nvSpPr>
          <p:cNvPr id="209" name="Google Shape;209;p38"/>
          <p:cNvSpPr txBox="1"/>
          <p:nvPr>
            <p:ph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210" name="Google Shape;210;p38"/>
          <p:cNvCxnSpPr/>
          <p:nvPr/>
        </p:nvCxnSpPr>
        <p:spPr>
          <a:xfrm>
            <a:off x="0" y="4028275"/>
            <a:ext cx="1561500" cy="0"/>
          </a:xfrm>
          <a:prstGeom prst="straightConnector1">
            <a:avLst/>
          </a:prstGeom>
          <a:noFill/>
          <a:ln cap="flat" cmpd="sng" w="9525">
            <a:solidFill>
              <a:schemeClr val="dk1"/>
            </a:solidFill>
            <a:prstDash val="solid"/>
            <a:round/>
            <a:headEnd len="med" w="med" type="none"/>
            <a:tailEnd len="med" w="med" type="none"/>
          </a:ln>
        </p:spPr>
      </p:cxnSp>
      <p:sp>
        <p:nvSpPr>
          <p:cNvPr id="211" name="Google Shape;211;p38"/>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Processes</a:t>
            </a:r>
            <a:r>
              <a:rPr lang="en"/>
              <a:t> under </a:t>
            </a:r>
            <a:r>
              <a:rPr lang="en"/>
              <a:t>python</a:t>
            </a:r>
            <a:r>
              <a:rPr lang="en"/>
              <a:t>.</a:t>
            </a:r>
            <a:r>
              <a:rPr lang="en"/>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9"/>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Some programming languages have a special function called main() which is the execution point for a program file. Python interpreter, however, runs each line serially from the top of the file and has no explicit main() function.</a:t>
            </a:r>
            <a:endParaRPr>
              <a:solidFill>
                <a:schemeClr val="dk1"/>
              </a:solidFill>
            </a:endParaRPr>
          </a:p>
          <a:p>
            <a:pPr indent="0" lvl="0" marL="0" rtl="0" algn="l">
              <a:spcBef>
                <a:spcPts val="1600"/>
              </a:spcBef>
              <a:spcAft>
                <a:spcPts val="0"/>
              </a:spcAft>
              <a:buNone/>
            </a:pPr>
            <a:r>
              <a:rPr lang="en">
                <a:solidFill>
                  <a:schemeClr val="dk1"/>
                </a:solidFill>
              </a:rPr>
              <a:t>Python offers other conventions to define the execution point. One of them is using the main() function and the __name__ property of a python file.</a:t>
            </a:r>
            <a:endParaRPr>
              <a:solidFill>
                <a:schemeClr val="dk1"/>
              </a:solidFill>
            </a:endParaRPr>
          </a:p>
          <a:p>
            <a:pPr indent="0" lvl="0" marL="0" rtl="0" algn="l">
              <a:spcBef>
                <a:spcPts val="1600"/>
              </a:spcBef>
              <a:spcAft>
                <a:spcPts val="0"/>
              </a:spcAft>
              <a:buNone/>
            </a:pPr>
            <a:r>
              <a:rPr lang="en">
                <a:solidFill>
                  <a:schemeClr val="dk1"/>
                </a:solidFill>
              </a:rPr>
              <a:t>The __name__ variable is a special builtin Python variable that shows the name of the current module. It has different values depending on where we execute the Python file. </a:t>
            </a:r>
            <a:endParaRPr>
              <a:solidFill>
                <a:schemeClr val="dk1"/>
              </a:solidFill>
            </a:endParaRPr>
          </a:p>
          <a:p>
            <a:pPr indent="0" lvl="0" marL="0" rtl="0" algn="l">
              <a:spcBef>
                <a:spcPts val="1600"/>
              </a:spcBef>
              <a:spcAft>
                <a:spcPts val="0"/>
              </a:spcAft>
              <a:buNone/>
            </a:pPr>
            <a:r>
              <a:rPr i="1" lang="en" sz="1000">
                <a:solidFill>
                  <a:schemeClr val="dk1"/>
                </a:solidFill>
              </a:rPr>
              <a:t>def main():</a:t>
            </a:r>
            <a:br>
              <a:rPr i="1" lang="en" sz="1000">
                <a:solidFill>
                  <a:schemeClr val="dk1"/>
                </a:solidFill>
              </a:rPr>
            </a:br>
            <a:r>
              <a:rPr i="1" lang="en" sz="1000">
                <a:solidFill>
                  <a:schemeClr val="dk1"/>
                </a:solidFill>
              </a:rPr>
              <a:t>	print("Hello World")</a:t>
            </a:r>
            <a:br>
              <a:rPr i="1" lang="en" sz="1000">
                <a:solidFill>
                  <a:schemeClr val="dk1"/>
                </a:solidFill>
              </a:rPr>
            </a:br>
            <a:br>
              <a:rPr i="1" lang="en" sz="1000">
                <a:solidFill>
                  <a:schemeClr val="dk1"/>
                </a:solidFill>
              </a:rPr>
            </a:br>
            <a:r>
              <a:rPr i="1" lang="en" sz="1000">
                <a:solidFill>
                  <a:schemeClr val="dk1"/>
                </a:solidFill>
              </a:rPr>
              <a:t>if __name__=="__main__":</a:t>
            </a:r>
            <a:br>
              <a:rPr i="1" lang="en" sz="1000">
                <a:solidFill>
                  <a:schemeClr val="dk1"/>
                </a:solidFill>
              </a:rPr>
            </a:br>
            <a:r>
              <a:rPr i="1" lang="en" sz="1000">
                <a:solidFill>
                  <a:schemeClr val="dk1"/>
                </a:solidFill>
              </a:rPr>
              <a:t>	main()</a:t>
            </a:r>
            <a:br>
              <a:rPr lang="en">
                <a:solidFill>
                  <a:schemeClr val="dk1"/>
                </a:solidFill>
              </a:rPr>
            </a:br>
            <a:br>
              <a:rPr lang="en">
                <a:solidFill>
                  <a:schemeClr val="dk1"/>
                </a:solidFill>
              </a:rPr>
            </a:br>
            <a:r>
              <a:rPr lang="en">
                <a:solidFill>
                  <a:schemeClr val="dk1"/>
                </a:solidFill>
              </a:rPr>
              <a:t>This was mentioned in this chapter, because it is needed to run </a:t>
            </a:r>
            <a:r>
              <a:rPr b="1" lang="en">
                <a:solidFill>
                  <a:schemeClr val="dk1"/>
                </a:solidFill>
                <a:latin typeface="Roboto Condensed"/>
                <a:ea typeface="Roboto Condensed"/>
                <a:cs typeface="Roboto Condensed"/>
                <a:sym typeface="Roboto Condensed"/>
              </a:rPr>
              <a:t>multiprocessing </a:t>
            </a:r>
            <a:r>
              <a:rPr lang="en">
                <a:solidFill>
                  <a:schemeClr val="dk1"/>
                </a:solidFill>
              </a:rPr>
              <a:t>module on Windows OS.  This is due to the way the processes are created on Windows. The guard is to prevent the endless loop of process generations.</a:t>
            </a:r>
            <a:endParaRPr>
              <a:solidFill>
                <a:schemeClr val="dk1"/>
              </a:solidFill>
            </a:endParaRPr>
          </a:p>
          <a:p>
            <a:pPr indent="0" lvl="0" marL="0" rtl="0" algn="l">
              <a:spcBef>
                <a:spcPts val="1600"/>
              </a:spcBef>
              <a:spcAft>
                <a:spcPts val="1600"/>
              </a:spcAft>
              <a:buNone/>
            </a:pPr>
            <a:r>
              <a:t/>
            </a:r>
            <a:endParaRPr>
              <a:solidFill>
                <a:schemeClr val="dk1"/>
              </a:solidFill>
            </a:endParaRPr>
          </a:p>
        </p:txBody>
      </p:sp>
      <p:sp>
        <p:nvSpPr>
          <p:cNvPr id="217" name="Google Shape;217;p39"/>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Important: Python Main Function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0"/>
          <p:cNvSpPr txBox="1"/>
          <p:nvPr>
            <p:ph idx="1" type="body"/>
          </p:nvPr>
        </p:nvSpPr>
        <p:spPr>
          <a:xfrm>
            <a:off x="251250" y="1027975"/>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What is Multiprocessing?</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Multiprocessing refers to the ability of a system to support more than one processor at the same time.</a:t>
            </a:r>
            <a:endParaRPr>
              <a:solidFill>
                <a:schemeClr val="dk1"/>
              </a:solidFill>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Multiprocessing in Python</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1600"/>
              </a:spcAft>
              <a:buNone/>
            </a:pPr>
            <a:r>
              <a:rPr lang="en">
                <a:solidFill>
                  <a:schemeClr val="dk1"/>
                </a:solidFill>
              </a:rPr>
              <a:t>Python provides you an API for using processes, the simplest way to spawn a second process is to instantiate a Process object with a target function name and the </a:t>
            </a:r>
            <a:r>
              <a:rPr lang="en">
                <a:solidFill>
                  <a:schemeClr val="dk1"/>
                </a:solidFill>
              </a:rPr>
              <a:t>argument tuple </a:t>
            </a:r>
            <a:r>
              <a:rPr lang="en">
                <a:solidFill>
                  <a:schemeClr val="dk1"/>
                </a:solidFill>
              </a:rPr>
              <a:t>for the target invocation.</a:t>
            </a:r>
            <a:br>
              <a:rPr lang="en">
                <a:solidFill>
                  <a:schemeClr val="dk1"/>
                </a:solidFill>
              </a:rPr>
            </a:br>
            <a:br>
              <a:rPr lang="en">
                <a:solidFill>
                  <a:schemeClr val="dk1"/>
                </a:solidFill>
              </a:rPr>
            </a:br>
            <a:r>
              <a:rPr i="1" lang="en" sz="1000">
                <a:solidFill>
                  <a:schemeClr val="dk1"/>
                </a:solidFill>
              </a:rPr>
              <a:t>import multiprocessing</a:t>
            </a:r>
            <a:br>
              <a:rPr i="1" lang="en" sz="1000">
                <a:solidFill>
                  <a:schemeClr val="dk1"/>
                </a:solidFill>
              </a:rPr>
            </a:br>
            <a:r>
              <a:rPr i="1" lang="en" sz="1000">
                <a:solidFill>
                  <a:schemeClr val="dk1"/>
                </a:solidFill>
              </a:rPr>
              <a:t>Import os</a:t>
            </a:r>
            <a:br>
              <a:rPr i="1" lang="en" sz="1000">
                <a:solidFill>
                  <a:schemeClr val="dk1"/>
                </a:solidFill>
              </a:rPr>
            </a:br>
            <a:br>
              <a:rPr i="1" lang="en" sz="1000">
                <a:solidFill>
                  <a:schemeClr val="dk1"/>
                </a:solidFill>
              </a:rPr>
            </a:br>
            <a:r>
              <a:rPr i="1" lang="en" sz="1000">
                <a:solidFill>
                  <a:schemeClr val="dk1"/>
                </a:solidFill>
              </a:rPr>
              <a:t>def Worker():</a:t>
            </a:r>
            <a:br>
              <a:rPr i="1" lang="en" sz="1000">
                <a:solidFill>
                  <a:schemeClr val="dk1"/>
                </a:solidFill>
              </a:rPr>
            </a:br>
            <a:r>
              <a:rPr i="1" lang="en" sz="1000">
                <a:solidFill>
                  <a:schemeClr val="dk1"/>
                </a:solidFill>
              </a:rPr>
              <a:t>	print (“Process ID %d, Process Parent ID %d” % (os.getpid(), os.getppid()))</a:t>
            </a:r>
            <a:br>
              <a:rPr i="1" lang="en" sz="1000">
                <a:solidFill>
                  <a:schemeClr val="dk1"/>
                </a:solidFill>
              </a:rPr>
            </a:br>
            <a:br>
              <a:rPr i="1" lang="en" sz="1000">
                <a:solidFill>
                  <a:schemeClr val="dk1"/>
                </a:solidFill>
              </a:rPr>
            </a:br>
            <a:r>
              <a:rPr i="1" lang="en" sz="1000">
                <a:solidFill>
                  <a:schemeClr val="dk1"/>
                </a:solidFill>
              </a:rPr>
              <a:t>if __name__ == "__main__":</a:t>
            </a:r>
            <a:br>
              <a:rPr i="1" lang="en" sz="1000">
                <a:solidFill>
                  <a:schemeClr val="dk1"/>
                </a:solidFill>
              </a:rPr>
            </a:br>
            <a:r>
              <a:rPr i="1" lang="en" sz="1000">
                <a:solidFill>
                  <a:schemeClr val="dk1"/>
                </a:solidFill>
              </a:rPr>
              <a:t>	Process = multiprocessing.Process(target = Worker)</a:t>
            </a:r>
            <a:br>
              <a:rPr i="1" lang="en" sz="1000">
                <a:solidFill>
                  <a:schemeClr val="dk1"/>
                </a:solidFill>
              </a:rPr>
            </a:br>
            <a:r>
              <a:rPr i="1" lang="en" sz="1000">
                <a:solidFill>
                  <a:schemeClr val="dk1"/>
                </a:solidFill>
              </a:rPr>
              <a:t>	Process.start()</a:t>
            </a:r>
            <a:endParaRPr i="1" sz="1000">
              <a:solidFill>
                <a:schemeClr val="dk1"/>
              </a:solidFill>
            </a:endParaRPr>
          </a:p>
        </p:txBody>
      </p:sp>
      <p:sp>
        <p:nvSpPr>
          <p:cNvPr id="223" name="Google Shape;223;p40"/>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1"/>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Daemon processes in Python</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Generally, the main program will not exit until all of its children have exited. There are times when starting a background process that runs without blocking the main program from exiting is useful. To mark a process as a daemon, set its daemon attribute with a Boolean value.</a:t>
            </a:r>
            <a:endParaRPr>
              <a:solidFill>
                <a:schemeClr val="dk1"/>
              </a:solidFill>
            </a:endParaRPr>
          </a:p>
          <a:p>
            <a:pPr indent="0" lvl="0" marL="0" rtl="0" algn="l">
              <a:spcBef>
                <a:spcPts val="1600"/>
              </a:spcBef>
              <a:spcAft>
                <a:spcPts val="1600"/>
              </a:spcAft>
              <a:buNone/>
            </a:pPr>
            <a:r>
              <a:rPr i="1" lang="en" sz="1000">
                <a:solidFill>
                  <a:schemeClr val="dk1"/>
                </a:solidFill>
              </a:rPr>
              <a:t>import multiprocessing, time</a:t>
            </a:r>
            <a:br>
              <a:rPr i="1" lang="en" sz="1000">
                <a:solidFill>
                  <a:schemeClr val="dk1"/>
                </a:solidFill>
              </a:rPr>
            </a:br>
            <a:br>
              <a:rPr i="1" lang="en" sz="1000">
                <a:solidFill>
                  <a:schemeClr val="dk1"/>
                </a:solidFill>
              </a:rPr>
            </a:br>
            <a:r>
              <a:rPr i="1" lang="en" sz="1000">
                <a:solidFill>
                  <a:schemeClr val="dk1"/>
                </a:solidFill>
              </a:rPr>
              <a:t>def nond_func():</a:t>
            </a:r>
            <a:br>
              <a:rPr i="1" lang="en" sz="1000">
                <a:solidFill>
                  <a:schemeClr val="dk1"/>
                </a:solidFill>
              </a:rPr>
            </a:br>
            <a:r>
              <a:rPr i="1" lang="en" sz="1000">
                <a:solidFill>
                  <a:schemeClr val="dk1"/>
                </a:solidFill>
              </a:rPr>
              <a:t>	print("Start Process")</a:t>
            </a:r>
            <a:br>
              <a:rPr i="1" lang="en" sz="1000">
                <a:solidFill>
                  <a:schemeClr val="dk1"/>
                </a:solidFill>
              </a:rPr>
            </a:br>
            <a:r>
              <a:rPr i="1" lang="en" sz="1000">
                <a:solidFill>
                  <a:schemeClr val="dk1"/>
                </a:solidFill>
              </a:rPr>
              <a:t>	time.sleep(8)</a:t>
            </a:r>
            <a:br>
              <a:rPr i="1" lang="en" sz="1000">
                <a:solidFill>
                  <a:schemeClr val="dk1"/>
                </a:solidFill>
              </a:rPr>
            </a:br>
            <a:r>
              <a:rPr i="1" lang="en" sz="1000">
                <a:solidFill>
                  <a:schemeClr val="dk1"/>
                </a:solidFill>
              </a:rPr>
              <a:t>	print("End Process")</a:t>
            </a:r>
            <a:br>
              <a:rPr i="1" lang="en" sz="1000">
                <a:solidFill>
                  <a:schemeClr val="dk1"/>
                </a:solidFill>
              </a:rPr>
            </a:br>
            <a:r>
              <a:rPr i="1" lang="en" sz="1000">
                <a:solidFill>
                  <a:schemeClr val="dk1"/>
                </a:solidFill>
              </a:rPr>
              <a:t>def d_func():</a:t>
            </a:r>
            <a:br>
              <a:rPr i="1" lang="en" sz="1000">
                <a:solidFill>
                  <a:schemeClr val="dk1"/>
                </a:solidFill>
              </a:rPr>
            </a:br>
            <a:r>
              <a:rPr i="1" lang="en" sz="1000">
                <a:solidFill>
                  <a:schemeClr val="dk1"/>
                </a:solidFill>
              </a:rPr>
              <a:t>	while True:</a:t>
            </a:r>
            <a:br>
              <a:rPr i="1" lang="en" sz="1000">
                <a:solidFill>
                  <a:schemeClr val="dk1"/>
                </a:solidFill>
              </a:rPr>
            </a:br>
            <a:r>
              <a:rPr i="1" lang="en" sz="1000">
                <a:solidFill>
                  <a:schemeClr val="dk1"/>
                </a:solidFill>
              </a:rPr>
              <a:t>	    	print ("Hello There")</a:t>
            </a:r>
            <a:br>
              <a:rPr i="1" lang="en" sz="1000">
                <a:solidFill>
                  <a:schemeClr val="dk1"/>
                </a:solidFill>
              </a:rPr>
            </a:br>
            <a:r>
              <a:rPr i="1" lang="en" sz="1000">
                <a:solidFill>
                  <a:schemeClr val="dk1"/>
                </a:solidFill>
              </a:rPr>
              <a:t>	    	time.sleep(2)</a:t>
            </a:r>
            <a:br>
              <a:rPr i="1" lang="en" sz="1000">
                <a:solidFill>
                  <a:schemeClr val="dk1"/>
                </a:solidFill>
              </a:rPr>
            </a:br>
            <a:r>
              <a:rPr i="1" lang="en" sz="1000">
                <a:solidFill>
                  <a:schemeClr val="dk1"/>
                </a:solidFill>
              </a:rPr>
              <a:t>if __name__ == '__main__':</a:t>
            </a:r>
            <a:br>
              <a:rPr i="1" lang="en" sz="1000">
                <a:solidFill>
                  <a:schemeClr val="dk1"/>
                </a:solidFill>
              </a:rPr>
            </a:br>
            <a:r>
              <a:rPr i="1" lang="en" sz="1000">
                <a:solidFill>
                  <a:schemeClr val="dk1"/>
                </a:solidFill>
              </a:rPr>
              <a:t>	nond_Process = multiprocessing.Process(target = nond_func)</a:t>
            </a:r>
            <a:br>
              <a:rPr i="1" lang="en" sz="1000">
                <a:solidFill>
                  <a:schemeClr val="dk1"/>
                </a:solidFill>
              </a:rPr>
            </a:br>
            <a:r>
              <a:rPr i="1" lang="en" sz="1000">
                <a:solidFill>
                  <a:schemeClr val="dk1"/>
                </a:solidFill>
              </a:rPr>
              <a:t>	d_Process = multiprocessing.Process(target = d_func)</a:t>
            </a:r>
            <a:br>
              <a:rPr i="1" lang="en" sz="1000">
                <a:solidFill>
                  <a:schemeClr val="dk1"/>
                </a:solidFill>
              </a:rPr>
            </a:br>
            <a:r>
              <a:rPr i="1" lang="en" sz="1000">
                <a:solidFill>
                  <a:schemeClr val="dk1"/>
                </a:solidFill>
              </a:rPr>
              <a:t>	d_Process.daemon = True</a:t>
            </a:r>
            <a:br>
              <a:rPr i="1" lang="en" sz="1000">
                <a:solidFill>
                  <a:schemeClr val="dk1"/>
                </a:solidFill>
              </a:rPr>
            </a:br>
            <a:r>
              <a:rPr i="1" lang="en" sz="1000">
                <a:solidFill>
                  <a:schemeClr val="dk1"/>
                </a:solidFill>
              </a:rPr>
              <a:t>	nond_Process.daemon = False</a:t>
            </a:r>
            <a:br>
              <a:rPr i="1" lang="en" sz="1000">
                <a:solidFill>
                  <a:schemeClr val="dk1"/>
                </a:solidFill>
              </a:rPr>
            </a:br>
            <a:r>
              <a:rPr i="1" lang="en" sz="1000">
                <a:solidFill>
                  <a:schemeClr val="dk1"/>
                </a:solidFill>
              </a:rPr>
              <a:t>	d_Process.start()</a:t>
            </a:r>
            <a:br>
              <a:rPr i="1" lang="en" sz="1000">
                <a:solidFill>
                  <a:schemeClr val="dk1"/>
                </a:solidFill>
              </a:rPr>
            </a:br>
            <a:r>
              <a:rPr i="1" lang="en" sz="1000">
                <a:solidFill>
                  <a:schemeClr val="dk1"/>
                </a:solidFill>
              </a:rPr>
              <a:t>	nond_Process.start()</a:t>
            </a:r>
            <a:endParaRPr i="1" sz="1000">
              <a:solidFill>
                <a:schemeClr val="dk1"/>
              </a:solidFill>
            </a:endParaRPr>
          </a:p>
        </p:txBody>
      </p:sp>
      <p:sp>
        <p:nvSpPr>
          <p:cNvPr id="229" name="Google Shape;229;p41"/>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2"/>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Python Multiprocessing Join (Waiting for Processes)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The join method blocks the execution of the main process until the process whose join method is called terminates. </a:t>
            </a:r>
            <a:endParaRPr>
              <a:solidFill>
                <a:schemeClr val="dk1"/>
              </a:solidFill>
            </a:endParaRPr>
          </a:p>
          <a:p>
            <a:pPr indent="0" lvl="0" marL="0" rtl="0" algn="l">
              <a:spcBef>
                <a:spcPts val="1600"/>
              </a:spcBef>
              <a:spcAft>
                <a:spcPts val="1600"/>
              </a:spcAft>
              <a:buNone/>
            </a:pPr>
            <a:r>
              <a:rPr i="1" lang="en" sz="1000">
                <a:solidFill>
                  <a:schemeClr val="dk1"/>
                </a:solidFill>
              </a:rPr>
              <a:t>import multiprocessing</a:t>
            </a:r>
            <a:br>
              <a:rPr i="1" lang="en" sz="1000">
                <a:solidFill>
                  <a:schemeClr val="dk1"/>
                </a:solidFill>
              </a:rPr>
            </a:br>
            <a:r>
              <a:rPr i="1" lang="en" sz="1000">
                <a:solidFill>
                  <a:schemeClr val="dk1"/>
                </a:solidFill>
              </a:rPr>
              <a:t>import time</a:t>
            </a:r>
            <a:br>
              <a:rPr i="1" lang="en" sz="1000">
                <a:solidFill>
                  <a:schemeClr val="dk1"/>
                </a:solidFill>
              </a:rPr>
            </a:br>
            <a:br>
              <a:rPr i="1" lang="en" sz="1000">
                <a:solidFill>
                  <a:schemeClr val="dk1"/>
                </a:solidFill>
              </a:rPr>
            </a:br>
            <a:r>
              <a:rPr i="1" lang="en" sz="1000">
                <a:solidFill>
                  <a:schemeClr val="dk1"/>
                </a:solidFill>
              </a:rPr>
              <a:t>def fun1():</a:t>
            </a:r>
            <a:br>
              <a:rPr i="1" lang="en" sz="1000">
                <a:solidFill>
                  <a:schemeClr val="dk1"/>
                </a:solidFill>
              </a:rPr>
            </a:br>
            <a:r>
              <a:rPr i="1" lang="en" sz="1000">
                <a:solidFill>
                  <a:schemeClr val="dk1"/>
                </a:solidFill>
              </a:rPr>
              <a:t>	print (“Start fun1”)</a:t>
            </a:r>
            <a:br>
              <a:rPr i="1" lang="en" sz="1000">
                <a:solidFill>
                  <a:schemeClr val="dk1"/>
                </a:solidFill>
              </a:rPr>
            </a:br>
            <a:r>
              <a:rPr i="1" lang="en" sz="1000">
                <a:solidFill>
                  <a:schemeClr val="dk1"/>
                </a:solidFill>
              </a:rPr>
              <a:t>	time.sleep(4)</a:t>
            </a:r>
            <a:br>
              <a:rPr i="1" lang="en" sz="1000">
                <a:solidFill>
                  <a:schemeClr val="dk1"/>
                </a:solidFill>
              </a:rPr>
            </a:br>
            <a:r>
              <a:rPr i="1" lang="en" sz="1000">
                <a:solidFill>
                  <a:schemeClr val="dk1"/>
                </a:solidFill>
              </a:rPr>
              <a:t>	</a:t>
            </a:r>
            <a:r>
              <a:rPr i="1" lang="en" sz="1000">
                <a:solidFill>
                  <a:schemeClr val="dk1"/>
                </a:solidFill>
              </a:rPr>
              <a:t>print </a:t>
            </a:r>
            <a:r>
              <a:rPr i="1" lang="en" sz="1000">
                <a:solidFill>
                  <a:schemeClr val="dk1"/>
                </a:solidFill>
              </a:rPr>
              <a:t>(“finish fun1”)</a:t>
            </a:r>
            <a:br>
              <a:rPr i="1" lang="en" sz="1000">
                <a:solidFill>
                  <a:schemeClr val="dk1"/>
                </a:solidFill>
              </a:rPr>
            </a:br>
            <a:br>
              <a:rPr i="1" lang="en" sz="1000">
                <a:solidFill>
                  <a:schemeClr val="dk1"/>
                </a:solidFill>
              </a:rPr>
            </a:br>
            <a:r>
              <a:rPr i="1" lang="en" sz="1000">
                <a:solidFill>
                  <a:schemeClr val="dk1"/>
                </a:solidFill>
              </a:rPr>
              <a:t>def main():</a:t>
            </a:r>
            <a:br>
              <a:rPr i="1" lang="en" sz="1000">
                <a:solidFill>
                  <a:schemeClr val="dk1"/>
                </a:solidFill>
              </a:rPr>
            </a:br>
            <a:r>
              <a:rPr i="1" lang="en" sz="1000">
                <a:solidFill>
                  <a:schemeClr val="dk1"/>
                </a:solidFill>
              </a:rPr>
              <a:t>	Process = multiprocessing.Process(target = fun1)</a:t>
            </a:r>
            <a:br>
              <a:rPr i="1" lang="en" sz="1000">
                <a:solidFill>
                  <a:schemeClr val="dk1"/>
                </a:solidFill>
              </a:rPr>
            </a:br>
            <a:r>
              <a:rPr i="1" lang="en" sz="1000">
                <a:solidFill>
                  <a:schemeClr val="dk1"/>
                </a:solidFill>
              </a:rPr>
              <a:t>	Process.start()</a:t>
            </a:r>
            <a:br>
              <a:rPr i="1" lang="en" sz="1000">
                <a:solidFill>
                  <a:schemeClr val="dk1"/>
                </a:solidFill>
              </a:rPr>
            </a:br>
            <a:r>
              <a:rPr i="1" lang="en" sz="1000">
                <a:solidFill>
                  <a:schemeClr val="dk1"/>
                </a:solidFill>
              </a:rPr>
              <a:t>	Process.join()</a:t>
            </a:r>
            <a:br>
              <a:rPr i="1" lang="en" sz="1000">
                <a:solidFill>
                  <a:schemeClr val="dk1"/>
                </a:solidFill>
              </a:rPr>
            </a:br>
            <a:br>
              <a:rPr i="1" lang="en" sz="1000">
                <a:solidFill>
                  <a:schemeClr val="dk1"/>
                </a:solidFill>
              </a:rPr>
            </a:br>
            <a:r>
              <a:rPr i="1" lang="en" sz="1000">
                <a:solidFill>
                  <a:schemeClr val="dk1"/>
                </a:solidFill>
              </a:rPr>
              <a:t>if __name__ == "__main__":</a:t>
            </a:r>
            <a:br>
              <a:rPr i="1" lang="en" sz="1000">
                <a:solidFill>
                  <a:schemeClr val="dk1"/>
                </a:solidFill>
              </a:rPr>
            </a:br>
            <a:r>
              <a:rPr i="1" lang="en" sz="1000">
                <a:solidFill>
                  <a:schemeClr val="dk1"/>
                </a:solidFill>
              </a:rPr>
              <a:t>	print ("start main")</a:t>
            </a:r>
            <a:br>
              <a:rPr i="1" lang="en" sz="1000">
                <a:solidFill>
                  <a:schemeClr val="dk1"/>
                </a:solidFill>
              </a:rPr>
            </a:br>
            <a:r>
              <a:rPr i="1" lang="en" sz="1000">
                <a:solidFill>
                  <a:schemeClr val="dk1"/>
                </a:solidFill>
              </a:rPr>
              <a:t>	main()</a:t>
            </a:r>
            <a:br>
              <a:rPr i="1" lang="en" sz="1000">
                <a:solidFill>
                  <a:schemeClr val="dk1"/>
                </a:solidFill>
              </a:rPr>
            </a:br>
            <a:r>
              <a:rPr i="1" lang="en" sz="1000">
                <a:solidFill>
                  <a:schemeClr val="dk1"/>
                </a:solidFill>
              </a:rPr>
              <a:t>	print ("finish main")</a:t>
            </a:r>
            <a:endParaRPr i="1" sz="1000">
              <a:solidFill>
                <a:schemeClr val="dk1"/>
              </a:solidFill>
            </a:endParaRPr>
          </a:p>
        </p:txBody>
      </p:sp>
      <p:sp>
        <p:nvSpPr>
          <p:cNvPr id="235" name="Google Shape;235;p42"/>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3"/>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Terminating Processes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Calling terminate() on a process object kills the child process.</a:t>
            </a:r>
            <a:endParaRPr>
              <a:solidFill>
                <a:schemeClr val="dk1"/>
              </a:solidFill>
            </a:endParaRPr>
          </a:p>
          <a:p>
            <a:pPr indent="0" lvl="0" marL="0" rtl="0" algn="l">
              <a:spcBef>
                <a:spcPts val="1600"/>
              </a:spcBef>
              <a:spcAft>
                <a:spcPts val="1600"/>
              </a:spcAft>
              <a:buNone/>
            </a:pPr>
            <a:r>
              <a:rPr i="1" lang="en" sz="1000">
                <a:solidFill>
                  <a:schemeClr val="dk1"/>
                </a:solidFill>
              </a:rPr>
              <a:t>import multiprocessing, time</a:t>
            </a:r>
            <a:br>
              <a:rPr i="1" lang="en" sz="1000">
                <a:solidFill>
                  <a:schemeClr val="dk1"/>
                </a:solidFill>
              </a:rPr>
            </a:br>
            <a:br>
              <a:rPr i="1" lang="en" sz="1000">
                <a:solidFill>
                  <a:schemeClr val="dk1"/>
                </a:solidFill>
              </a:rPr>
            </a:br>
            <a:r>
              <a:rPr i="1" lang="en" sz="1000">
                <a:solidFill>
                  <a:schemeClr val="dk1"/>
                </a:solidFill>
              </a:rPr>
              <a:t>def Worker():</a:t>
            </a:r>
            <a:br>
              <a:rPr i="1" lang="en" sz="1000">
                <a:solidFill>
                  <a:schemeClr val="dk1"/>
                </a:solidFill>
              </a:rPr>
            </a:br>
            <a:r>
              <a:rPr i="1" lang="en" sz="1000">
                <a:solidFill>
                  <a:schemeClr val="dk1"/>
                </a:solidFill>
              </a:rPr>
              <a:t>	print ("Starting Worker")</a:t>
            </a:r>
            <a:br>
              <a:rPr i="1" lang="en" sz="1000">
                <a:solidFill>
                  <a:schemeClr val="dk1"/>
                </a:solidFill>
              </a:rPr>
            </a:br>
            <a:r>
              <a:rPr i="1" lang="en" sz="1000">
                <a:solidFill>
                  <a:schemeClr val="dk1"/>
                </a:solidFill>
              </a:rPr>
              <a:t>	time.sleep(25)</a:t>
            </a:r>
            <a:br>
              <a:rPr i="1" lang="en" sz="1000">
                <a:solidFill>
                  <a:schemeClr val="dk1"/>
                </a:solidFill>
              </a:rPr>
            </a:br>
            <a:r>
              <a:rPr i="1" lang="en" sz="1000">
                <a:solidFill>
                  <a:schemeClr val="dk1"/>
                </a:solidFill>
              </a:rPr>
              <a:t>	print ("Finishing Worker")</a:t>
            </a:r>
            <a:br>
              <a:rPr i="1" lang="en" sz="1000">
                <a:solidFill>
                  <a:schemeClr val="dk1"/>
                </a:solidFill>
              </a:rPr>
            </a:br>
            <a:br>
              <a:rPr i="1" lang="en" sz="1000">
                <a:solidFill>
                  <a:schemeClr val="dk1"/>
                </a:solidFill>
              </a:rPr>
            </a:br>
            <a:r>
              <a:rPr i="1" lang="en" sz="1000">
                <a:solidFill>
                  <a:schemeClr val="dk1"/>
                </a:solidFill>
              </a:rPr>
              <a:t>if __name__ == '__main__':</a:t>
            </a:r>
            <a:br>
              <a:rPr i="1" lang="en" sz="1000">
                <a:solidFill>
                  <a:schemeClr val="dk1"/>
                </a:solidFill>
              </a:rPr>
            </a:br>
            <a:r>
              <a:rPr i="1" lang="en" sz="1000">
                <a:solidFill>
                  <a:schemeClr val="dk1"/>
                </a:solidFill>
              </a:rPr>
              <a:t>	Process = multiprocessing.Process(target = Worker)</a:t>
            </a:r>
            <a:br>
              <a:rPr i="1" lang="en" sz="1000">
                <a:solidFill>
                  <a:schemeClr val="dk1"/>
                </a:solidFill>
              </a:rPr>
            </a:br>
            <a:r>
              <a:rPr i="1" lang="en" sz="1000">
                <a:solidFill>
                  <a:schemeClr val="dk1"/>
                </a:solidFill>
              </a:rPr>
              <a:t>	print ("Process Status before it has been Executed: ", Process.is_alive())</a:t>
            </a:r>
            <a:br>
              <a:rPr i="1" lang="en" sz="1000">
                <a:solidFill>
                  <a:schemeClr val="dk1"/>
                </a:solidFill>
              </a:rPr>
            </a:br>
            <a:r>
              <a:rPr i="1" lang="en" sz="1000">
                <a:solidFill>
                  <a:schemeClr val="dk1"/>
                </a:solidFill>
              </a:rPr>
              <a:t>	Process.start()</a:t>
            </a:r>
            <a:br>
              <a:rPr i="1" lang="en" sz="1000">
                <a:solidFill>
                  <a:schemeClr val="dk1"/>
                </a:solidFill>
              </a:rPr>
            </a:br>
            <a:r>
              <a:rPr i="1" lang="en" sz="1000">
                <a:solidFill>
                  <a:schemeClr val="dk1"/>
                </a:solidFill>
              </a:rPr>
              <a:t>	print ("Process Status during Execution: ", Process.is_alive())</a:t>
            </a:r>
            <a:br>
              <a:rPr i="1" lang="en" sz="1000">
                <a:solidFill>
                  <a:schemeClr val="dk1"/>
                </a:solidFill>
              </a:rPr>
            </a:br>
            <a:r>
              <a:rPr i="1" lang="en" sz="1000">
                <a:solidFill>
                  <a:schemeClr val="dk1"/>
                </a:solidFill>
              </a:rPr>
              <a:t>	Process.terminate()    </a:t>
            </a:r>
            <a:br>
              <a:rPr i="1" lang="en" sz="1000">
                <a:solidFill>
                  <a:schemeClr val="dk1"/>
                </a:solidFill>
              </a:rPr>
            </a:br>
            <a:r>
              <a:rPr i="1" lang="en" sz="1000">
                <a:solidFill>
                  <a:schemeClr val="dk1"/>
                </a:solidFill>
              </a:rPr>
              <a:t>	print ("Process Status after it has been Executed: ", Process.is_alive())</a:t>
            </a:r>
            <a:endParaRPr i="1" sz="1000">
              <a:solidFill>
                <a:schemeClr val="dk1"/>
              </a:solidFill>
            </a:endParaRPr>
          </a:p>
        </p:txBody>
      </p:sp>
      <p:sp>
        <p:nvSpPr>
          <p:cNvPr id="241" name="Google Shape;241;p43"/>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4"/>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Identifying The Current Process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Every process in the operating system is having process identity known as PID.</a:t>
            </a:r>
            <a:endParaRPr>
              <a:solidFill>
                <a:schemeClr val="dk1"/>
              </a:solidFill>
            </a:endParaRPr>
          </a:p>
          <a:p>
            <a:pPr indent="0" lvl="0" marL="0" rtl="0" algn="l">
              <a:spcBef>
                <a:spcPts val="1600"/>
              </a:spcBef>
              <a:spcAft>
                <a:spcPts val="0"/>
              </a:spcAft>
              <a:buNone/>
            </a:pPr>
            <a:r>
              <a:rPr i="1" lang="en" sz="1000">
                <a:solidFill>
                  <a:schemeClr val="dk1"/>
                </a:solidFill>
              </a:rPr>
              <a:t>import multiprocessing, time, os</a:t>
            </a:r>
            <a:br>
              <a:rPr i="1" lang="en" sz="1000">
                <a:solidFill>
                  <a:schemeClr val="dk1"/>
                </a:solidFill>
              </a:rPr>
            </a:br>
            <a:br>
              <a:rPr i="1" lang="en" sz="1000">
                <a:solidFill>
                  <a:schemeClr val="dk1"/>
                </a:solidFill>
              </a:rPr>
            </a:br>
            <a:r>
              <a:rPr i="1" lang="en" sz="1000">
                <a:solidFill>
                  <a:schemeClr val="dk1"/>
                </a:solidFill>
              </a:rPr>
              <a:t>def Worker():</a:t>
            </a:r>
            <a:br>
              <a:rPr i="1" lang="en" sz="1000">
                <a:solidFill>
                  <a:schemeClr val="dk1"/>
                </a:solidFill>
              </a:rPr>
            </a:br>
            <a:r>
              <a:rPr i="1" lang="en" sz="1000">
                <a:solidFill>
                  <a:schemeClr val="dk1"/>
                </a:solidFill>
              </a:rPr>
              <a:t>	print("PID of the Worker Process is: ", multiprocessing.current_process().pid)</a:t>
            </a:r>
            <a:br>
              <a:rPr i="1" lang="en" sz="1000">
                <a:solidFill>
                  <a:schemeClr val="dk1"/>
                </a:solidFill>
              </a:rPr>
            </a:br>
            <a:r>
              <a:rPr i="1" lang="en" sz="1000">
                <a:solidFill>
                  <a:schemeClr val="dk1"/>
                </a:solidFill>
              </a:rPr>
              <a:t>	print("PID of the Worker Process is: ", os.getpid())</a:t>
            </a:r>
            <a:br>
              <a:rPr i="1" lang="en" sz="1000">
                <a:solidFill>
                  <a:schemeClr val="dk1"/>
                </a:solidFill>
              </a:rPr>
            </a:br>
            <a:r>
              <a:rPr i="1" lang="en" sz="1000">
                <a:solidFill>
                  <a:schemeClr val="dk1"/>
                </a:solidFill>
              </a:rPr>
              <a:t>	print("PPID of the Worker Process is: ", os.getppid())</a:t>
            </a:r>
            <a:endParaRPr i="1" sz="1000">
              <a:solidFill>
                <a:schemeClr val="dk1"/>
              </a:solidFill>
            </a:endParaRPr>
          </a:p>
          <a:p>
            <a:pPr indent="0" lvl="0" marL="0" rtl="0" algn="l">
              <a:spcBef>
                <a:spcPts val="1600"/>
              </a:spcBef>
              <a:spcAft>
                <a:spcPts val="1600"/>
              </a:spcAft>
              <a:buNone/>
            </a:pPr>
            <a:r>
              <a:rPr i="1" lang="en" sz="1000">
                <a:solidFill>
                  <a:schemeClr val="dk1"/>
                </a:solidFill>
              </a:rPr>
              <a:t>if __name__ == '__main__':</a:t>
            </a:r>
            <a:br>
              <a:rPr i="1" lang="en" sz="1000">
                <a:solidFill>
                  <a:schemeClr val="dk1"/>
                </a:solidFill>
              </a:rPr>
            </a:br>
            <a:r>
              <a:rPr i="1" lang="en" sz="1000">
                <a:solidFill>
                  <a:schemeClr val="dk1"/>
                </a:solidFill>
              </a:rPr>
              <a:t>	print("PID of the Main Process is: ", multiprocessing.current_process().pid)</a:t>
            </a:r>
            <a:br>
              <a:rPr i="1" lang="en" sz="1000">
                <a:solidFill>
                  <a:schemeClr val="dk1"/>
                </a:solidFill>
              </a:rPr>
            </a:br>
            <a:r>
              <a:rPr i="1" lang="en" sz="1000">
                <a:solidFill>
                  <a:schemeClr val="dk1"/>
                </a:solidFill>
              </a:rPr>
              <a:t>	P = multiprocessing.Process(target=Worker)</a:t>
            </a:r>
            <a:br>
              <a:rPr i="1" lang="en" sz="1000">
                <a:solidFill>
                  <a:schemeClr val="dk1"/>
                </a:solidFill>
              </a:rPr>
            </a:br>
            <a:r>
              <a:rPr i="1" lang="en" sz="1000">
                <a:solidFill>
                  <a:schemeClr val="dk1"/>
                </a:solidFill>
              </a:rPr>
              <a:t>	P.start()</a:t>
            </a:r>
            <a:endParaRPr i="1" sz="1000">
              <a:solidFill>
                <a:schemeClr val="dk1"/>
              </a:solidFill>
            </a:endParaRPr>
          </a:p>
        </p:txBody>
      </p:sp>
      <p:sp>
        <p:nvSpPr>
          <p:cNvPr id="247" name="Google Shape;247;p44"/>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7"/>
          <p:cNvSpPr txBox="1"/>
          <p:nvPr>
            <p:ph type="ctrTitle"/>
          </p:nvPr>
        </p:nvSpPr>
        <p:spPr>
          <a:xfrm flipH="1">
            <a:off x="1147550" y="3085150"/>
            <a:ext cx="8326200" cy="102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Managing Linux Processes</a:t>
            </a:r>
            <a:endParaRPr/>
          </a:p>
        </p:txBody>
      </p:sp>
      <p:sp>
        <p:nvSpPr>
          <p:cNvPr id="140" name="Google Shape;140;p27"/>
          <p:cNvSpPr txBox="1"/>
          <p:nvPr>
            <p:ph idx="2" type="title"/>
          </p:nvPr>
        </p:nvSpPr>
        <p:spPr>
          <a:xfrm flipH="1">
            <a:off x="1147579" y="2323850"/>
            <a:ext cx="2979300" cy="7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141" name="Google Shape;141;p27"/>
          <p:cNvCxnSpPr/>
          <p:nvPr/>
        </p:nvCxnSpPr>
        <p:spPr>
          <a:xfrm>
            <a:off x="0" y="4028275"/>
            <a:ext cx="1561500" cy="0"/>
          </a:xfrm>
          <a:prstGeom prst="straightConnector1">
            <a:avLst/>
          </a:prstGeom>
          <a:noFill/>
          <a:ln cap="flat" cmpd="sng" w="9525">
            <a:solidFill>
              <a:schemeClr val="dk1"/>
            </a:solidFill>
            <a:prstDash val="solid"/>
            <a:round/>
            <a:headEnd len="med" w="med" type="none"/>
            <a:tailEnd len="med" w="med" type="none"/>
          </a:ln>
        </p:spPr>
      </p:cxnSp>
      <p:sp>
        <p:nvSpPr>
          <p:cNvPr id="142" name="Google Shape;142;p27"/>
          <p:cNvSpPr txBox="1"/>
          <p:nvPr>
            <p:ph idx="1" type="subTitle"/>
          </p:nvPr>
        </p:nvSpPr>
        <p:spPr>
          <a:xfrm>
            <a:off x="1147575" y="4028959"/>
            <a:ext cx="4224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Parents &amp; Children and how to contain them.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5"/>
          <p:cNvSpPr txBox="1"/>
          <p:nvPr>
            <p:ph idx="1" type="body"/>
          </p:nvPr>
        </p:nvSpPr>
        <p:spPr>
          <a:xfrm>
            <a:off x="251250" y="97535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Locks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In multiprocessing it is important to ensure synchronization between processes that run at the same time, </a:t>
            </a:r>
            <a:r>
              <a:rPr b="1" lang="en">
                <a:solidFill>
                  <a:schemeClr val="dk1"/>
                </a:solidFill>
                <a:latin typeface="Roboto Condensed"/>
                <a:ea typeface="Roboto Condensed"/>
                <a:cs typeface="Roboto Condensed"/>
                <a:sym typeface="Roboto Condensed"/>
              </a:rPr>
              <a:t>especially if they will use the same resources.</a:t>
            </a:r>
            <a:r>
              <a:rPr lang="en">
                <a:solidFill>
                  <a:schemeClr val="dk1"/>
                </a:solidFill>
              </a:rPr>
              <a:t> In Python, this is achieved using locks. In the below example, we use a lock to ensure that only one process prints to standard output at a time:</a:t>
            </a:r>
            <a:endParaRPr>
              <a:solidFill>
                <a:schemeClr val="dk1"/>
              </a:solidFill>
            </a:endParaRPr>
          </a:p>
          <a:p>
            <a:pPr indent="0" lvl="0" marL="0" rtl="0" algn="l">
              <a:spcBef>
                <a:spcPts val="1600"/>
              </a:spcBef>
              <a:spcAft>
                <a:spcPts val="0"/>
              </a:spcAft>
              <a:buNone/>
            </a:pPr>
            <a:r>
              <a:rPr i="1" lang="en" sz="1000">
                <a:solidFill>
                  <a:schemeClr val="dk1"/>
                </a:solidFill>
              </a:rPr>
              <a:t>import multiprocessing, datetime, time</a:t>
            </a:r>
            <a:endParaRPr i="1" sz="1000">
              <a:solidFill>
                <a:schemeClr val="dk1"/>
              </a:solidFill>
            </a:endParaRPr>
          </a:p>
          <a:p>
            <a:pPr indent="0" lvl="0" marL="0" rtl="0" algn="l">
              <a:spcBef>
                <a:spcPts val="1600"/>
              </a:spcBef>
              <a:spcAft>
                <a:spcPts val="1600"/>
              </a:spcAft>
              <a:buNone/>
            </a:pPr>
            <a:r>
              <a:rPr i="1" lang="en" sz="1000">
                <a:solidFill>
                  <a:schemeClr val="dk1"/>
                </a:solidFill>
              </a:rPr>
              <a:t>def Worker(Process_Lock, Process_Number):</a:t>
            </a:r>
            <a:br>
              <a:rPr i="1" lang="en" sz="1000">
                <a:solidFill>
                  <a:schemeClr val="dk1"/>
                </a:solidFill>
              </a:rPr>
            </a:br>
            <a:r>
              <a:rPr i="1" lang="en" sz="1000">
                <a:solidFill>
                  <a:schemeClr val="dk1"/>
                </a:solidFill>
              </a:rPr>
              <a:t>	Process_Lock.acquire()</a:t>
            </a:r>
            <a:br>
              <a:rPr i="1" lang="en" sz="1000">
                <a:solidFill>
                  <a:schemeClr val="dk1"/>
                </a:solidFill>
              </a:rPr>
            </a:br>
            <a:r>
              <a:rPr i="1" lang="en" sz="1000">
                <a:solidFill>
                  <a:schemeClr val="dk1"/>
                </a:solidFill>
              </a:rPr>
              <a:t>	print ('Hello from Process #', Process_Number)</a:t>
            </a:r>
            <a:br>
              <a:rPr i="1" lang="en" sz="1000">
                <a:solidFill>
                  <a:schemeClr val="dk1"/>
                </a:solidFill>
              </a:rPr>
            </a:br>
            <a:r>
              <a:rPr i="1" lang="en" sz="1000">
                <a:solidFill>
                  <a:schemeClr val="dk1"/>
                </a:solidFill>
              </a:rPr>
              <a:t>	print (datetime.datetime.now())</a:t>
            </a:r>
            <a:br>
              <a:rPr i="1" lang="en" sz="1000">
                <a:solidFill>
                  <a:schemeClr val="dk1"/>
                </a:solidFill>
              </a:rPr>
            </a:br>
            <a:r>
              <a:rPr i="1" lang="en" sz="1000">
                <a:solidFill>
                  <a:schemeClr val="dk1"/>
                </a:solidFill>
              </a:rPr>
              <a:t>	time.sleep(1)</a:t>
            </a:r>
            <a:br>
              <a:rPr i="1" lang="en" sz="1000">
                <a:solidFill>
                  <a:schemeClr val="dk1"/>
                </a:solidFill>
              </a:rPr>
            </a:br>
            <a:r>
              <a:rPr i="1" lang="en" sz="1000">
                <a:solidFill>
                  <a:schemeClr val="dk1"/>
                </a:solidFill>
              </a:rPr>
              <a:t>	Process_Lock.release()</a:t>
            </a:r>
            <a:br>
              <a:rPr i="1" lang="en" sz="1000">
                <a:solidFill>
                  <a:schemeClr val="dk1"/>
                </a:solidFill>
              </a:rPr>
            </a:br>
            <a:br>
              <a:rPr i="1" lang="en" sz="1000">
                <a:solidFill>
                  <a:schemeClr val="dk1"/>
                </a:solidFill>
              </a:rPr>
            </a:br>
            <a:r>
              <a:rPr i="1" lang="en" sz="1000">
                <a:solidFill>
                  <a:schemeClr val="dk1"/>
                </a:solidFill>
              </a:rPr>
              <a:t>if __name__ == '__main__':</a:t>
            </a:r>
            <a:br>
              <a:rPr i="1" lang="en" sz="1000">
                <a:solidFill>
                  <a:schemeClr val="dk1"/>
                </a:solidFill>
              </a:rPr>
            </a:br>
            <a:r>
              <a:rPr i="1" lang="en" sz="1000">
                <a:solidFill>
                  <a:schemeClr val="dk1"/>
                </a:solidFill>
              </a:rPr>
              <a:t>	Lock = multiprocessing.Lock()</a:t>
            </a:r>
            <a:br>
              <a:rPr i="1" lang="en" sz="1000">
                <a:solidFill>
                  <a:schemeClr val="dk1"/>
                </a:solidFill>
              </a:rPr>
            </a:br>
            <a:r>
              <a:rPr i="1" lang="en" sz="1000">
                <a:solidFill>
                  <a:schemeClr val="dk1"/>
                </a:solidFill>
              </a:rPr>
              <a:t>	for Number in range(10):</a:t>
            </a:r>
            <a:br>
              <a:rPr i="1" lang="en" sz="1000">
                <a:solidFill>
                  <a:schemeClr val="dk1"/>
                </a:solidFill>
              </a:rPr>
            </a:br>
            <a:r>
              <a:rPr i="1" lang="en" sz="1000">
                <a:solidFill>
                  <a:schemeClr val="dk1"/>
                </a:solidFill>
              </a:rPr>
              <a:t>    		Process = multiprocessing.Process(target = Worker, args=(Lock, Number,))</a:t>
            </a:r>
            <a:br>
              <a:rPr i="1" lang="en" sz="1000">
                <a:solidFill>
                  <a:schemeClr val="dk1"/>
                </a:solidFill>
              </a:rPr>
            </a:br>
            <a:r>
              <a:rPr i="1" lang="en" sz="1000">
                <a:solidFill>
                  <a:schemeClr val="dk1"/>
                </a:solidFill>
              </a:rPr>
              <a:t>	    	Process.start()</a:t>
            </a:r>
            <a:endParaRPr i="1" sz="1000">
              <a:solidFill>
                <a:schemeClr val="dk1"/>
              </a:solidFill>
            </a:endParaRPr>
          </a:p>
        </p:txBody>
      </p:sp>
      <p:sp>
        <p:nvSpPr>
          <p:cNvPr id="253" name="Google Shape;253;p45"/>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6"/>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Queues for process communication</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Python Multiprocessing modules provides Queue class that is exactly a First-In-First-Out data structure. Queues are specially useful when passed as a parameter to a Process’ target function to enable the Process to consume data. By using put() function we can insert data to then queue and using get() we can get items from queues.  Using qsize() we can check the size of the queue.</a:t>
            </a:r>
            <a:endParaRPr>
              <a:solidFill>
                <a:schemeClr val="dk1"/>
              </a:solidFill>
            </a:endParaRPr>
          </a:p>
          <a:p>
            <a:pPr indent="0" lvl="0" marL="0" rtl="0" algn="l">
              <a:spcBef>
                <a:spcPts val="1600"/>
              </a:spcBef>
              <a:spcAft>
                <a:spcPts val="0"/>
              </a:spcAft>
              <a:buNone/>
            </a:pPr>
            <a:r>
              <a:rPr i="1" lang="en" sz="1000">
                <a:solidFill>
                  <a:schemeClr val="dk1"/>
                </a:solidFill>
              </a:rPr>
              <a:t>import multiprocessing</a:t>
            </a:r>
            <a:br>
              <a:rPr i="1" lang="en" sz="1000">
                <a:solidFill>
                  <a:schemeClr val="dk1"/>
                </a:solidFill>
              </a:rPr>
            </a:br>
            <a:br>
              <a:rPr i="1" lang="en" sz="1000">
                <a:solidFill>
                  <a:schemeClr val="dk1"/>
                </a:solidFill>
              </a:rPr>
            </a:br>
            <a:r>
              <a:rPr i="1" lang="en" sz="1000">
                <a:solidFill>
                  <a:schemeClr val="dk1"/>
                </a:solidFill>
              </a:rPr>
              <a:t>def Worker(Process_Queue):</a:t>
            </a:r>
            <a:br>
              <a:rPr i="1" lang="en" sz="1000">
                <a:solidFill>
                  <a:schemeClr val="dk1"/>
                </a:solidFill>
              </a:rPr>
            </a:br>
            <a:r>
              <a:rPr i="1" lang="en" sz="1000">
                <a:solidFill>
                  <a:schemeClr val="dk1"/>
                </a:solidFill>
              </a:rPr>
              <a:t>	Process_Queue.put(14)</a:t>
            </a:r>
            <a:br>
              <a:rPr i="1" lang="en" sz="1000">
                <a:solidFill>
                  <a:schemeClr val="dk1"/>
                </a:solidFill>
              </a:rPr>
            </a:br>
            <a:r>
              <a:rPr i="1" lang="en" sz="1000">
                <a:solidFill>
                  <a:schemeClr val="dk1"/>
                </a:solidFill>
              </a:rPr>
              <a:t>	Process_Queue.put([42, 22.5, 'Hello'])</a:t>
            </a:r>
            <a:endParaRPr i="1" sz="1000">
              <a:solidFill>
                <a:schemeClr val="dk1"/>
              </a:solidFill>
            </a:endParaRPr>
          </a:p>
          <a:p>
            <a:pPr indent="0" lvl="0" marL="0" rtl="0" algn="l">
              <a:spcBef>
                <a:spcPts val="1600"/>
              </a:spcBef>
              <a:spcAft>
                <a:spcPts val="1600"/>
              </a:spcAft>
              <a:buNone/>
            </a:pPr>
            <a:r>
              <a:rPr i="1" lang="en" sz="1000">
                <a:solidFill>
                  <a:schemeClr val="dk1"/>
                </a:solidFill>
              </a:rPr>
              <a:t>if __name__ == '__main__':</a:t>
            </a:r>
            <a:br>
              <a:rPr i="1" lang="en" sz="1000">
                <a:solidFill>
                  <a:schemeClr val="dk1"/>
                </a:solidFill>
              </a:rPr>
            </a:br>
            <a:r>
              <a:rPr i="1" lang="en" sz="1000">
                <a:solidFill>
                  <a:schemeClr val="dk1"/>
                </a:solidFill>
              </a:rPr>
              <a:t>	Queue = multiprocessing.Queue()</a:t>
            </a:r>
            <a:br>
              <a:rPr i="1" lang="en" sz="1000">
                <a:solidFill>
                  <a:schemeClr val="dk1"/>
                </a:solidFill>
              </a:rPr>
            </a:br>
            <a:r>
              <a:rPr i="1" lang="en" sz="1000">
                <a:solidFill>
                  <a:schemeClr val="dk1"/>
                </a:solidFill>
              </a:rPr>
              <a:t>	Process = multiprocessing.Process(target=Worker, args=(Queue,))</a:t>
            </a:r>
            <a:br>
              <a:rPr i="1" lang="en" sz="1000">
                <a:solidFill>
                  <a:schemeClr val="dk1"/>
                </a:solidFill>
              </a:rPr>
            </a:br>
            <a:r>
              <a:rPr i="1" lang="en" sz="1000">
                <a:solidFill>
                  <a:schemeClr val="dk1"/>
                </a:solidFill>
              </a:rPr>
              <a:t>	Process.start()</a:t>
            </a:r>
            <a:br>
              <a:rPr i="1" lang="en" sz="1000">
                <a:solidFill>
                  <a:schemeClr val="dk1"/>
                </a:solidFill>
              </a:rPr>
            </a:br>
            <a:r>
              <a:rPr i="1" lang="en" sz="1000">
                <a:solidFill>
                  <a:schemeClr val="dk1"/>
                </a:solidFill>
              </a:rPr>
              <a:t>	Process.join()</a:t>
            </a:r>
            <a:br>
              <a:rPr i="1" lang="en" sz="1000">
                <a:solidFill>
                  <a:schemeClr val="dk1"/>
                </a:solidFill>
              </a:rPr>
            </a:br>
            <a:r>
              <a:rPr i="1" lang="en" sz="1000">
                <a:solidFill>
                  <a:schemeClr val="dk1"/>
                </a:solidFill>
              </a:rPr>
              <a:t>	print (Queue.get())</a:t>
            </a:r>
            <a:endParaRPr i="1" sz="1000">
              <a:solidFill>
                <a:schemeClr val="dk1"/>
              </a:solidFill>
            </a:endParaRPr>
          </a:p>
        </p:txBody>
      </p:sp>
      <p:sp>
        <p:nvSpPr>
          <p:cNvPr id="259" name="Google Shape;259;p46"/>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7"/>
          <p:cNvSpPr txBox="1"/>
          <p:nvPr>
            <p:ph idx="1" type="body"/>
          </p:nvPr>
        </p:nvSpPr>
        <p:spPr>
          <a:xfrm>
            <a:off x="251250" y="97535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Pools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Python multiprocessing Pool can be used for parallel execution of a function across multiple input values, </a:t>
            </a:r>
            <a:r>
              <a:rPr b="1" lang="en">
                <a:solidFill>
                  <a:schemeClr val="dk1"/>
                </a:solidFill>
                <a:latin typeface="Roboto Condensed"/>
                <a:ea typeface="Roboto Condensed"/>
                <a:cs typeface="Roboto Condensed"/>
                <a:sym typeface="Roboto Condensed"/>
              </a:rPr>
              <a:t>distributing</a:t>
            </a:r>
            <a:r>
              <a:rPr lang="en">
                <a:solidFill>
                  <a:schemeClr val="dk1"/>
                </a:solidFill>
              </a:rPr>
              <a:t> the input data across processes (data parallelism). The Pool can take the number of processes as a parameter. It is a value with which we can experiment. If we do not provide any value, then the number returned by os.cpu_count() is used.</a:t>
            </a:r>
            <a:endParaRPr>
              <a:solidFill>
                <a:schemeClr val="dk1"/>
              </a:solidFill>
            </a:endParaRPr>
          </a:p>
          <a:p>
            <a:pPr indent="0" lvl="0" marL="0" rtl="0" algn="l">
              <a:spcBef>
                <a:spcPts val="1600"/>
              </a:spcBef>
              <a:spcAft>
                <a:spcPts val="0"/>
              </a:spcAft>
              <a:buNone/>
            </a:pPr>
            <a:r>
              <a:rPr i="1" lang="en" sz="1000">
                <a:solidFill>
                  <a:schemeClr val="dk1"/>
                </a:solidFill>
              </a:rPr>
              <a:t>import multiprocessing, time, os </a:t>
            </a:r>
            <a:endParaRPr i="1" sz="1000">
              <a:solidFill>
                <a:schemeClr val="dk1"/>
              </a:solidFill>
            </a:endParaRPr>
          </a:p>
          <a:p>
            <a:pPr indent="0" lvl="0" marL="0" rtl="0" algn="l">
              <a:spcBef>
                <a:spcPts val="1600"/>
              </a:spcBef>
              <a:spcAft>
                <a:spcPts val="0"/>
              </a:spcAft>
              <a:buNone/>
            </a:pPr>
            <a:r>
              <a:rPr i="1" lang="en" sz="1000">
                <a:solidFill>
                  <a:schemeClr val="dk1"/>
                </a:solidFill>
              </a:rPr>
              <a:t>data = [2,4,6,8,12,14,18,20,24]</a:t>
            </a:r>
            <a:endParaRPr i="1" sz="1000">
              <a:solidFill>
                <a:schemeClr val="dk1"/>
              </a:solidFill>
            </a:endParaRPr>
          </a:p>
          <a:p>
            <a:pPr indent="0" lvl="0" marL="0" rtl="0" algn="l">
              <a:spcBef>
                <a:spcPts val="1600"/>
              </a:spcBef>
              <a:spcAft>
                <a:spcPts val="0"/>
              </a:spcAft>
              <a:buNone/>
            </a:pPr>
            <a:r>
              <a:rPr i="1" lang="en" sz="1000">
                <a:solidFill>
                  <a:schemeClr val="dk1"/>
                </a:solidFill>
              </a:rPr>
              <a:t>def sum(n):    </a:t>
            </a:r>
            <a:br>
              <a:rPr i="1" lang="en" sz="1000">
                <a:solidFill>
                  <a:schemeClr val="dk1"/>
                </a:solidFill>
              </a:rPr>
            </a:br>
            <a:r>
              <a:rPr i="1" lang="en" sz="1000">
                <a:solidFill>
                  <a:schemeClr val="dk1"/>
                </a:solidFill>
              </a:rPr>
              <a:t>	print ("Process id %d is running, output is %d" % (os.getpid(), n+n))</a:t>
            </a:r>
            <a:br>
              <a:rPr i="1" lang="en" sz="1000">
                <a:solidFill>
                  <a:schemeClr val="dk1"/>
                </a:solidFill>
              </a:rPr>
            </a:br>
            <a:r>
              <a:rPr i="1" lang="en" sz="1000">
                <a:solidFill>
                  <a:schemeClr val="dk1"/>
                </a:solidFill>
              </a:rPr>
              <a:t>	time.sleep(1)    </a:t>
            </a:r>
            <a:endParaRPr i="1" sz="1000">
              <a:solidFill>
                <a:schemeClr val="dk1"/>
              </a:solidFill>
            </a:endParaRPr>
          </a:p>
          <a:p>
            <a:pPr indent="0" lvl="0" marL="0" rtl="0" algn="l">
              <a:spcBef>
                <a:spcPts val="1600"/>
              </a:spcBef>
              <a:spcAft>
                <a:spcPts val="0"/>
              </a:spcAft>
              <a:buNone/>
            </a:pPr>
            <a:r>
              <a:rPr i="1" lang="en" sz="1000">
                <a:solidFill>
                  <a:schemeClr val="dk1"/>
                </a:solidFill>
              </a:rPr>
              <a:t>if __name__ == '__main__':</a:t>
            </a:r>
            <a:br>
              <a:rPr i="1" lang="en" sz="1000">
                <a:solidFill>
                  <a:schemeClr val="dk1"/>
                </a:solidFill>
              </a:rPr>
            </a:br>
            <a:r>
              <a:rPr i="1" lang="en" sz="1000">
                <a:solidFill>
                  <a:schemeClr val="dk1"/>
                </a:solidFill>
              </a:rPr>
              <a:t>	p = multiprocessing.Pool(3)</a:t>
            </a:r>
            <a:br>
              <a:rPr i="1" lang="en" sz="1000">
                <a:solidFill>
                  <a:schemeClr val="dk1"/>
                </a:solidFill>
              </a:rPr>
            </a:br>
            <a:r>
              <a:rPr i="1" lang="en" sz="1000">
                <a:solidFill>
                  <a:schemeClr val="dk1"/>
                </a:solidFill>
              </a:rPr>
              <a:t>	p.map(sum, data)</a:t>
            </a:r>
            <a:endParaRPr i="1" sz="1000">
              <a:solidFill>
                <a:schemeClr val="dk1"/>
              </a:solidFill>
            </a:endParaRPr>
          </a:p>
          <a:p>
            <a:pPr indent="0" lvl="0" marL="0" rtl="0" algn="l">
              <a:spcBef>
                <a:spcPts val="1600"/>
              </a:spcBef>
              <a:spcAft>
                <a:spcPts val="1600"/>
              </a:spcAft>
              <a:buNone/>
            </a:pPr>
            <a:r>
              <a:rPr b="1" lang="en" sz="1000">
                <a:solidFill>
                  <a:schemeClr val="dk1"/>
                </a:solidFill>
                <a:latin typeface="Roboto Condensed"/>
                <a:ea typeface="Roboto Condensed"/>
                <a:cs typeface="Roboto Condensed"/>
                <a:sym typeface="Roboto Condensed"/>
              </a:rPr>
              <a:t>Note: use starmap instead of map to pass multiple arguments to the function.</a:t>
            </a:r>
            <a:endParaRPr b="1" sz="1000">
              <a:solidFill>
                <a:schemeClr val="dk1"/>
              </a:solidFill>
              <a:latin typeface="Roboto Condensed"/>
              <a:ea typeface="Roboto Condensed"/>
              <a:cs typeface="Roboto Condensed"/>
              <a:sym typeface="Roboto Condensed"/>
            </a:endParaRPr>
          </a:p>
        </p:txBody>
      </p:sp>
      <p:sp>
        <p:nvSpPr>
          <p:cNvPr id="265" name="Google Shape;265;p47"/>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Basics of Python multiprocessing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8"/>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module provides a portable way of using operating system dependent functionality.</a:t>
            </a:r>
            <a:endParaRPr>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os.chdir</a:t>
            </a:r>
            <a:br>
              <a:rPr b="1" lang="en">
                <a:solidFill>
                  <a:schemeClr val="dk1"/>
                </a:solidFill>
                <a:latin typeface="Roboto Condensed"/>
                <a:ea typeface="Roboto Condensed"/>
                <a:cs typeface="Roboto Condensed"/>
                <a:sym typeface="Roboto Condensed"/>
              </a:rPr>
            </a:br>
            <a:r>
              <a:rPr lang="en" sz="1000">
                <a:solidFill>
                  <a:schemeClr val="dk1"/>
                </a:solidFill>
              </a:rPr>
              <a:t>Python method chdir() changes the current working directory to the given path.It returns None in all the cases.</a:t>
            </a:r>
            <a:br>
              <a:rPr lang="en" sz="1000">
                <a:solidFill>
                  <a:schemeClr val="dk1"/>
                </a:solidFill>
              </a:rPr>
            </a:br>
            <a:br>
              <a:rPr lang="en" sz="1000">
                <a:solidFill>
                  <a:schemeClr val="dk1"/>
                </a:solidFill>
              </a:rPr>
            </a:br>
            <a:r>
              <a:rPr lang="en" sz="1000">
                <a:solidFill>
                  <a:schemeClr val="dk1"/>
                </a:solidFill>
              </a:rPr>
              <a:t>Example: os.chdir(‘/home/user/Desktop’)</a:t>
            </a:r>
            <a:br>
              <a:rPr lang="en" sz="1000">
                <a:solidFill>
                  <a:schemeClr val="dk1"/>
                </a:solidFill>
              </a:rPr>
            </a:br>
            <a:endParaRPr sz="1000">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os.getcwd</a:t>
            </a:r>
            <a:br>
              <a:rPr lang="en" sz="1000">
                <a:solidFill>
                  <a:schemeClr val="dk1"/>
                </a:solidFill>
              </a:rPr>
            </a:br>
            <a:r>
              <a:rPr lang="en" sz="1000">
                <a:solidFill>
                  <a:schemeClr val="dk1"/>
                </a:solidFill>
              </a:rPr>
              <a:t>Python method getcwd() returns </a:t>
            </a:r>
            <a:r>
              <a:rPr b="1" lang="en" sz="1000">
                <a:solidFill>
                  <a:schemeClr val="dk1"/>
                </a:solidFill>
                <a:latin typeface="Roboto Condensed"/>
                <a:ea typeface="Roboto Condensed"/>
                <a:cs typeface="Roboto Condensed"/>
                <a:sym typeface="Roboto Condensed"/>
              </a:rPr>
              <a:t>current working directory</a:t>
            </a:r>
            <a:r>
              <a:rPr lang="en" sz="1000">
                <a:solidFill>
                  <a:schemeClr val="dk1"/>
                </a:solidFill>
              </a:rPr>
              <a:t> of a process.</a:t>
            </a:r>
            <a:endParaRPr sz="1000">
              <a:solidFill>
                <a:schemeClr val="dk1"/>
              </a:solidFill>
            </a:endParaRPr>
          </a:p>
          <a:p>
            <a:pPr indent="0" lvl="0" marL="0" rtl="0" algn="l">
              <a:spcBef>
                <a:spcPts val="1600"/>
              </a:spcBef>
              <a:spcAft>
                <a:spcPts val="0"/>
              </a:spcAft>
              <a:buNone/>
            </a:pPr>
            <a:r>
              <a:rPr lang="en" sz="1000">
                <a:solidFill>
                  <a:schemeClr val="dk1"/>
                </a:solidFill>
              </a:rPr>
              <a:t>Example: cwd = os.getcwd()</a:t>
            </a:r>
            <a:br>
              <a:rPr lang="en" sz="1000">
                <a:solidFill>
                  <a:schemeClr val="dk1"/>
                </a:solidFill>
              </a:rPr>
            </a:br>
            <a:endParaRPr sz="1000">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os.listdir</a:t>
            </a:r>
            <a:br>
              <a:rPr b="1" lang="en">
                <a:solidFill>
                  <a:schemeClr val="dk1"/>
                </a:solidFill>
                <a:latin typeface="Roboto Condensed"/>
                <a:ea typeface="Roboto Condensed"/>
                <a:cs typeface="Roboto Condensed"/>
                <a:sym typeface="Roboto Condensed"/>
              </a:rPr>
            </a:br>
            <a:r>
              <a:rPr lang="en" sz="1000">
                <a:solidFill>
                  <a:schemeClr val="dk1"/>
                </a:solidFill>
              </a:rPr>
              <a:t>Python method listdir() returns a list containing the names of the entries in the directory given by path.</a:t>
            </a:r>
            <a:endParaRPr sz="1000">
              <a:solidFill>
                <a:schemeClr val="dk1"/>
              </a:solidFill>
            </a:endParaRPr>
          </a:p>
          <a:p>
            <a:pPr indent="0" lvl="0" marL="0" rtl="0" algn="l">
              <a:spcBef>
                <a:spcPts val="1600"/>
              </a:spcBef>
              <a:spcAft>
                <a:spcPts val="0"/>
              </a:spcAft>
              <a:buNone/>
            </a:pPr>
            <a:r>
              <a:rPr lang="en" sz="1000">
                <a:solidFill>
                  <a:schemeClr val="dk1"/>
                </a:solidFill>
              </a:rPr>
              <a:t>Example: os.listdir(‘/home/user/Desktop’)</a:t>
            </a:r>
            <a:br>
              <a:rPr b="1" lang="en">
                <a:solidFill>
                  <a:schemeClr val="dk1"/>
                </a:solidFill>
                <a:latin typeface="Roboto Condensed"/>
                <a:ea typeface="Roboto Condensed"/>
                <a:cs typeface="Roboto Condensed"/>
                <a:sym typeface="Roboto Condensed"/>
              </a:rPr>
            </a:br>
            <a:endParaRPr>
              <a:solidFill>
                <a:schemeClr val="dk1"/>
              </a:solidFill>
            </a:endParaRPr>
          </a:p>
          <a:p>
            <a:pPr indent="0" lvl="0" marL="0" rtl="0" algn="l">
              <a:spcBef>
                <a:spcPts val="1600"/>
              </a:spcBef>
              <a:spcAft>
                <a:spcPts val="1600"/>
              </a:spcAft>
              <a:buNone/>
            </a:pPr>
            <a:r>
              <a:t/>
            </a:r>
            <a:endParaRPr>
              <a:solidFill>
                <a:schemeClr val="dk1"/>
              </a:solidFill>
            </a:endParaRPr>
          </a:p>
        </p:txBody>
      </p:sp>
      <p:sp>
        <p:nvSpPr>
          <p:cNvPr id="271" name="Google Shape;271;p48"/>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Extra</a:t>
            </a:r>
            <a:r>
              <a:rPr lang="en"/>
              <a:t>: Python Module os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9"/>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module provides a portable way of using operating system dependent functionality.</a:t>
            </a:r>
            <a:endParaRPr>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os.path.isfile</a:t>
            </a:r>
            <a:br>
              <a:rPr b="1" lang="en">
                <a:solidFill>
                  <a:schemeClr val="dk1"/>
                </a:solidFill>
                <a:latin typeface="Roboto Condensed"/>
                <a:ea typeface="Roboto Condensed"/>
                <a:cs typeface="Roboto Condensed"/>
                <a:sym typeface="Roboto Condensed"/>
              </a:rPr>
            </a:br>
            <a:r>
              <a:rPr lang="en" sz="1000">
                <a:solidFill>
                  <a:schemeClr val="dk1"/>
                </a:solidFill>
              </a:rPr>
              <a:t>os.path.isfile() method in Python is used to check whether the specified path is an existing regular file or not.</a:t>
            </a:r>
            <a:endParaRPr sz="1000">
              <a:solidFill>
                <a:schemeClr val="dk1"/>
              </a:solidFill>
            </a:endParaRPr>
          </a:p>
          <a:p>
            <a:pPr indent="0" lvl="0" marL="0" rtl="0" algn="l">
              <a:spcBef>
                <a:spcPts val="1600"/>
              </a:spcBef>
              <a:spcAft>
                <a:spcPts val="0"/>
              </a:spcAft>
              <a:buNone/>
            </a:pPr>
            <a:r>
              <a:rPr lang="en" sz="1000">
                <a:solidFill>
                  <a:schemeClr val="dk1"/>
                </a:solidFill>
              </a:rPr>
              <a:t>Example: isFile = os.path.isfile(‘/home/User/Desktop/file.txt’)</a:t>
            </a:r>
            <a:br>
              <a:rPr lang="en" sz="1000">
                <a:solidFill>
                  <a:schemeClr val="dk1"/>
                </a:solidFill>
              </a:rPr>
            </a:br>
            <a:endParaRPr sz="1000">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os.path.exists</a:t>
            </a:r>
            <a:br>
              <a:rPr b="1" lang="en">
                <a:solidFill>
                  <a:schemeClr val="dk1"/>
                </a:solidFill>
                <a:latin typeface="Roboto Condensed"/>
                <a:ea typeface="Roboto Condensed"/>
                <a:cs typeface="Roboto Condensed"/>
                <a:sym typeface="Roboto Condensed"/>
              </a:rPr>
            </a:br>
            <a:r>
              <a:rPr lang="en" sz="1000">
                <a:solidFill>
                  <a:schemeClr val="dk1"/>
                </a:solidFill>
              </a:rPr>
              <a:t>os.path.exists() method in Python is used to check whether the specified path exists or not. </a:t>
            </a:r>
            <a:endParaRPr sz="1000">
              <a:solidFill>
                <a:schemeClr val="dk1"/>
              </a:solidFill>
            </a:endParaRPr>
          </a:p>
          <a:p>
            <a:pPr indent="0" lvl="0" marL="0" rtl="0" algn="l">
              <a:spcBef>
                <a:spcPts val="1600"/>
              </a:spcBef>
              <a:spcAft>
                <a:spcPts val="0"/>
              </a:spcAft>
              <a:buNone/>
            </a:pPr>
            <a:r>
              <a:rPr lang="en" sz="1000">
                <a:solidFill>
                  <a:schemeClr val="dk1"/>
                </a:solidFill>
              </a:rPr>
              <a:t>Example: isExist = os.path.exists(‘/home/user/Desktop/’)</a:t>
            </a:r>
            <a:br>
              <a:rPr lang="en" sz="1000">
                <a:solidFill>
                  <a:schemeClr val="dk1"/>
                </a:solidFill>
              </a:rPr>
            </a:br>
            <a:endParaRPr sz="1000">
              <a:solidFill>
                <a:schemeClr val="dk1"/>
              </a:solidFill>
            </a:endParaRPr>
          </a:p>
          <a:p>
            <a:pPr indent="0" lvl="0" marL="0" rtl="0" algn="l">
              <a:spcBef>
                <a:spcPts val="1600"/>
              </a:spcBef>
              <a:spcAft>
                <a:spcPts val="0"/>
              </a:spcAft>
              <a:buNone/>
            </a:pPr>
            <a:r>
              <a:rPr b="1" lang="en">
                <a:solidFill>
                  <a:schemeClr val="dk1"/>
                </a:solidFill>
                <a:latin typeface="Roboto Condensed"/>
                <a:ea typeface="Roboto Condensed"/>
                <a:cs typeface="Roboto Condensed"/>
                <a:sym typeface="Roboto Condensed"/>
              </a:rPr>
              <a:t>os.system</a:t>
            </a:r>
            <a:br>
              <a:rPr b="1" lang="en">
                <a:solidFill>
                  <a:schemeClr val="dk1"/>
                </a:solidFill>
                <a:latin typeface="Roboto Condensed"/>
                <a:ea typeface="Roboto Condensed"/>
                <a:cs typeface="Roboto Condensed"/>
                <a:sym typeface="Roboto Condensed"/>
              </a:rPr>
            </a:br>
            <a:r>
              <a:rPr lang="en" sz="1000">
                <a:solidFill>
                  <a:schemeClr val="dk1"/>
                </a:solidFill>
              </a:rPr>
              <a:t>os.system() method execute the command (a string) in a subshell.</a:t>
            </a:r>
            <a:endParaRPr sz="1000">
              <a:solidFill>
                <a:schemeClr val="dk1"/>
              </a:solidFill>
            </a:endParaRPr>
          </a:p>
          <a:p>
            <a:pPr indent="0" lvl="0" marL="0" rtl="0" algn="l">
              <a:spcBef>
                <a:spcPts val="1600"/>
              </a:spcBef>
              <a:spcAft>
                <a:spcPts val="1600"/>
              </a:spcAft>
              <a:buNone/>
            </a:pPr>
            <a:r>
              <a:rPr lang="en" sz="1000">
                <a:solidFill>
                  <a:schemeClr val="dk1"/>
                </a:solidFill>
              </a:rPr>
              <a:t>Example: os.system(‘mkdir MyFolder’)</a:t>
            </a:r>
            <a:endParaRPr sz="1000">
              <a:solidFill>
                <a:schemeClr val="dk1"/>
              </a:solidFill>
            </a:endParaRPr>
          </a:p>
        </p:txBody>
      </p:sp>
      <p:sp>
        <p:nvSpPr>
          <p:cNvPr id="277" name="Google Shape;277;p49"/>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Extra</a:t>
            </a:r>
            <a:r>
              <a:rPr lang="en"/>
              <a:t>: Python Module os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0"/>
          <p:cNvSpPr txBox="1"/>
          <p:nvPr>
            <p:ph type="ctrTitle"/>
          </p:nvPr>
        </p:nvSpPr>
        <p:spPr>
          <a:xfrm>
            <a:off x="2638350" y="659498"/>
            <a:ext cx="3867300" cy="205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a:t>
            </a:r>
            <a:endParaRPr sz="2800"/>
          </a:p>
        </p:txBody>
      </p:sp>
      <p:cxnSp>
        <p:nvCxnSpPr>
          <p:cNvPr id="283" name="Google Shape;283;p50"/>
          <p:cNvCxnSpPr/>
          <p:nvPr/>
        </p:nvCxnSpPr>
        <p:spPr>
          <a:xfrm>
            <a:off x="4569600" y="1494500"/>
            <a:ext cx="4574400" cy="0"/>
          </a:xfrm>
          <a:prstGeom prst="straightConnector1">
            <a:avLst/>
          </a:prstGeom>
          <a:noFill/>
          <a:ln cap="flat" cmpd="sng" w="9525">
            <a:solidFill>
              <a:schemeClr val="dk1"/>
            </a:solidFill>
            <a:prstDash val="solid"/>
            <a:round/>
            <a:headEnd len="med" w="med" type="none"/>
            <a:tailEnd len="med" w="med" type="none"/>
          </a:ln>
        </p:spPr>
      </p:cxnSp>
      <p:cxnSp>
        <p:nvCxnSpPr>
          <p:cNvPr id="284" name="Google Shape;284;p50"/>
          <p:cNvCxnSpPr/>
          <p:nvPr/>
        </p:nvCxnSpPr>
        <p:spPr>
          <a:xfrm>
            <a:off x="0" y="3568175"/>
            <a:ext cx="4574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ph idx="1" type="body"/>
          </p:nvPr>
        </p:nvSpPr>
        <p:spPr>
          <a:xfrm>
            <a:off x="249350" y="991800"/>
            <a:ext cx="8641500" cy="4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Modern operating systems are usually multitasking, meaning they create the </a:t>
            </a:r>
            <a:r>
              <a:rPr b="1" lang="en">
                <a:solidFill>
                  <a:schemeClr val="dk1"/>
                </a:solidFill>
                <a:latin typeface="Roboto Condensed"/>
                <a:ea typeface="Roboto Condensed"/>
                <a:cs typeface="Roboto Condensed"/>
                <a:sym typeface="Roboto Condensed"/>
              </a:rPr>
              <a:t>illusion</a:t>
            </a:r>
            <a:r>
              <a:rPr lang="en">
                <a:solidFill>
                  <a:schemeClr val="dk1"/>
                </a:solidFill>
              </a:rPr>
              <a:t> of doing more than one thing at once by rapidly switching from one executing program to another. The Linux kernel manages this through the use of processes. Processes are how Linux organizes the different programs waiting for their turn at the CPU.</a:t>
            </a:r>
            <a:endParaRPr>
              <a:solidFill>
                <a:schemeClr val="dk1"/>
              </a:solidFill>
            </a:endParaRPr>
          </a:p>
          <a:p>
            <a:pPr indent="0" lvl="0" marL="0" rtl="0" algn="l">
              <a:spcBef>
                <a:spcPts val="1600"/>
              </a:spcBef>
              <a:spcAft>
                <a:spcPts val="0"/>
              </a:spcAft>
              <a:buNone/>
            </a:pPr>
            <a:r>
              <a:rPr lang="en">
                <a:solidFill>
                  <a:schemeClr val="dk1"/>
                </a:solidFill>
              </a:rPr>
              <a:t>Sometimes a computer will become sluggish or an application will stop responding. In this chapter, we will look at some of the tools available at the command line that let us examine what programs are doing and how to terminate processes that are misbehaving.</a:t>
            </a:r>
            <a:endParaRPr>
              <a:solidFill>
                <a:schemeClr val="dk1"/>
              </a:solidFill>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How a Process Works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When a </a:t>
            </a:r>
            <a:r>
              <a:rPr b="1" lang="en">
                <a:solidFill>
                  <a:schemeClr val="dk1"/>
                </a:solidFill>
                <a:latin typeface="Roboto Condensed"/>
                <a:ea typeface="Roboto Condensed"/>
                <a:cs typeface="Roboto Condensed"/>
                <a:sym typeface="Roboto Condensed"/>
              </a:rPr>
              <a:t>system starts up</a:t>
            </a:r>
            <a:r>
              <a:rPr lang="en">
                <a:solidFill>
                  <a:schemeClr val="dk1"/>
                </a:solidFill>
              </a:rPr>
              <a:t>, the </a:t>
            </a:r>
            <a:r>
              <a:rPr b="1" lang="en">
                <a:solidFill>
                  <a:schemeClr val="dk1"/>
                </a:solidFill>
                <a:latin typeface="Roboto Condensed"/>
                <a:ea typeface="Roboto Condensed"/>
                <a:cs typeface="Roboto Condensed"/>
                <a:sym typeface="Roboto Condensed"/>
              </a:rPr>
              <a:t>kernel initiates</a:t>
            </a:r>
            <a:r>
              <a:rPr lang="en">
                <a:solidFill>
                  <a:schemeClr val="dk1"/>
                </a:solidFill>
              </a:rPr>
              <a:t> a few of its own activities as processes and launches a program called </a:t>
            </a:r>
            <a:r>
              <a:rPr b="1" lang="en">
                <a:solidFill>
                  <a:schemeClr val="dk1"/>
                </a:solidFill>
                <a:latin typeface="Roboto Condensed"/>
                <a:ea typeface="Roboto Condensed"/>
                <a:cs typeface="Roboto Condensed"/>
                <a:sym typeface="Roboto Condensed"/>
              </a:rPr>
              <a:t>init</a:t>
            </a:r>
            <a:r>
              <a:rPr lang="en">
                <a:solidFill>
                  <a:schemeClr val="dk1"/>
                </a:solidFill>
              </a:rPr>
              <a:t>. init, in turn, runs a series of shell scripts (located in /etc) called </a:t>
            </a:r>
            <a:r>
              <a:rPr b="1" lang="en">
                <a:solidFill>
                  <a:schemeClr val="dk1"/>
                </a:solidFill>
                <a:latin typeface="Roboto Condensed"/>
                <a:ea typeface="Roboto Condensed"/>
                <a:cs typeface="Roboto Condensed"/>
                <a:sym typeface="Roboto Condensed"/>
              </a:rPr>
              <a:t>init scripts</a:t>
            </a:r>
            <a:r>
              <a:rPr lang="en">
                <a:solidFill>
                  <a:schemeClr val="dk1"/>
                </a:solidFill>
              </a:rPr>
              <a:t>, which start all the system services. Many of these services are implemented as daemon programs, programs that just sit in the background and do their thing without having any user interface. So, even if we are not logged in, the system is at least a little busy performing routine stuff.</a:t>
            </a:r>
            <a:endParaRPr>
              <a:solidFill>
                <a:schemeClr val="dk1"/>
              </a:solidFill>
            </a:endParaRPr>
          </a:p>
          <a:p>
            <a:pPr indent="0" lvl="0" marL="0" rtl="0" algn="l">
              <a:spcBef>
                <a:spcPts val="1600"/>
              </a:spcBef>
              <a:spcAft>
                <a:spcPts val="0"/>
              </a:spcAft>
              <a:buNone/>
            </a:pPr>
            <a:r>
              <a:rPr lang="en">
                <a:solidFill>
                  <a:schemeClr val="dk1"/>
                </a:solidFill>
              </a:rPr>
              <a:t>The fact that a program can launch other programs is expressed in the process scheme as a </a:t>
            </a:r>
            <a:r>
              <a:rPr b="1" lang="en">
                <a:solidFill>
                  <a:schemeClr val="dk1"/>
                </a:solidFill>
                <a:latin typeface="Roboto Condensed"/>
                <a:ea typeface="Roboto Condensed"/>
                <a:cs typeface="Roboto Condensed"/>
                <a:sym typeface="Roboto Condensed"/>
              </a:rPr>
              <a:t>parent process producing a child process</a:t>
            </a:r>
            <a:r>
              <a:rPr lang="en">
                <a:solidFill>
                  <a:schemeClr val="dk1"/>
                </a:solidFill>
              </a:rPr>
              <a:t>.</a:t>
            </a:r>
            <a:endParaRPr>
              <a:solidFill>
                <a:schemeClr val="dk1"/>
              </a:solidFill>
            </a:endParaRPr>
          </a:p>
          <a:p>
            <a:pPr indent="0" lvl="0" marL="0" rtl="0" algn="l">
              <a:spcBef>
                <a:spcPts val="1600"/>
              </a:spcBef>
              <a:spcAft>
                <a:spcPts val="1600"/>
              </a:spcAft>
              <a:buNone/>
            </a:pPr>
            <a:r>
              <a:rPr lang="en">
                <a:solidFill>
                  <a:schemeClr val="dk1"/>
                </a:solidFill>
              </a:rPr>
              <a:t>The kernel maintains information about each process to help keep things organized. For example, </a:t>
            </a:r>
            <a:r>
              <a:rPr b="1" lang="en">
                <a:solidFill>
                  <a:schemeClr val="dk1"/>
                </a:solidFill>
                <a:latin typeface="Roboto Condensed"/>
                <a:ea typeface="Roboto Condensed"/>
                <a:cs typeface="Roboto Condensed"/>
                <a:sym typeface="Roboto Condensed"/>
              </a:rPr>
              <a:t>each process is assigned a number called a process ID (PID)</a:t>
            </a:r>
            <a:r>
              <a:rPr lang="en">
                <a:solidFill>
                  <a:schemeClr val="dk1"/>
                </a:solidFill>
              </a:rPr>
              <a:t>. PIDs are assigned in ascending order, with init always getting PID 1.</a:t>
            </a:r>
            <a:endParaRPr>
              <a:solidFill>
                <a:schemeClr val="dk1"/>
              </a:solidFill>
            </a:endParaRPr>
          </a:p>
        </p:txBody>
      </p:sp>
      <p:sp>
        <p:nvSpPr>
          <p:cNvPr id="148" name="Google Shape;148;p28"/>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Managing Linux Processes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ps</a:t>
            </a:r>
            <a:endParaRPr/>
          </a:p>
        </p:txBody>
      </p:sp>
      <p:sp>
        <p:nvSpPr>
          <p:cNvPr id="154" name="Google Shape;154;p29"/>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As we all know Linux is a multitasking and multi-user systems. So, it allows multiple processes to operate simultaneously without interfering with each other. Process is one of the important fundamental concept of the Linux OS. A process is an executing instance of a program and carry out different tasks within the operating system.</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Linux provides us a utility called </a:t>
            </a:r>
            <a:r>
              <a:rPr b="1" lang="en">
                <a:latin typeface="Roboto Condensed"/>
                <a:ea typeface="Roboto Condensed"/>
                <a:cs typeface="Roboto Condensed"/>
                <a:sym typeface="Roboto Condensed"/>
              </a:rPr>
              <a:t>ps </a:t>
            </a:r>
            <a:r>
              <a:rPr lang="en"/>
              <a:t>for viewing information related with the processes on a system which stands as abbreviation for “Process Status”. ps command is used to list the currently running processes and their PIDs along with some other information depends on different options. It reads the process information from the virtual files in /proc file-system. /proc contains virtual files, this is the reason it’s referred as a virtual file system.</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ps [options]</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ps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Select the process by the command name: </a:t>
            </a:r>
            <a:r>
              <a:rPr lang="en"/>
              <a:t>ps -C comand_name</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View process by process ID: </a:t>
            </a:r>
            <a:r>
              <a:rPr lang="en"/>
              <a:t>ps -p process_id</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View all processes: </a:t>
            </a:r>
            <a:r>
              <a:rPr lang="en"/>
              <a:t>ps aux</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0"/>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top</a:t>
            </a:r>
            <a:endParaRPr/>
          </a:p>
        </p:txBody>
      </p:sp>
      <p:sp>
        <p:nvSpPr>
          <p:cNvPr id="160" name="Google Shape;160;p30"/>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latin typeface="Roboto Condensed"/>
                <a:ea typeface="Roboto Condensed"/>
                <a:cs typeface="Roboto Condensed"/>
                <a:sym typeface="Roboto Condensed"/>
              </a:rPr>
              <a:t>top </a:t>
            </a:r>
            <a:r>
              <a:rPr lang="en"/>
              <a:t>command is used to show the Linux processes. It provides a dynamic real-time view of the running system. Usually, this command shows the summary information of the system and the list of processes or threads which are currently managed by the Linux Kernel.</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As soon as you will run this command it will open an interactive command mode where the top half portion will contain the statistics of processes and resource usage. And Lower half contains a list of the currently running processes. Pressing q will simply exit the command mode.</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top</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top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Exit Top Command After Specific repetition: </a:t>
            </a:r>
            <a:r>
              <a:rPr lang="en"/>
              <a:t>top -n 10</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Display Specific User Process: </a:t>
            </a:r>
            <a:r>
              <a:rPr lang="en"/>
              <a:t>top -u user_name</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Kill running process:: </a:t>
            </a:r>
            <a:r>
              <a:rPr lang="en"/>
              <a:t>You can kill a process after finding PID of process by pressing ‘k‘ option in running top command without exiting from top window.</a:t>
            </a:r>
            <a:br>
              <a:rPr lang="en"/>
            </a:b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Shows Absolute Path of Processes:</a:t>
            </a:r>
            <a:r>
              <a:rPr lang="en"/>
              <a:t> Press ‘c‘ option in running top command, it will display absolute path of running pro</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1"/>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htop</a:t>
            </a:r>
            <a:endParaRPr/>
          </a:p>
        </p:txBody>
      </p:sp>
      <p:sp>
        <p:nvSpPr>
          <p:cNvPr id="166" name="Google Shape;166;p31"/>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latin typeface="Roboto Condensed"/>
                <a:ea typeface="Roboto Condensed"/>
                <a:cs typeface="Roboto Condensed"/>
                <a:sym typeface="Roboto Condensed"/>
              </a:rPr>
              <a:t>htop </a:t>
            </a:r>
            <a:r>
              <a:rPr lang="en"/>
              <a:t>is an interactive system-monitor process-viewer and process-manager. It is designed as an alternative to the Unix program top. It shows a frequently updated list of the processes running on a computer, normally ordered by the amount of CPU usage.</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It is similar to top, but allows you to scroll vertically and horizontally, so you can see all the processes running on the system, along with their full command lines.</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en"/>
              <a:t>Tasks related to processes (killing, renicing) can be done without entering their PIDs.</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htop [options]</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htop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Run htop without any options: </a:t>
            </a:r>
            <a:r>
              <a:rPr lang="en"/>
              <a:t>htop</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Show only processes from a specific user: </a:t>
            </a:r>
            <a:r>
              <a:rPr lang="en"/>
              <a:t>htop -u root</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Run htop with entries sorted by a set column: </a:t>
            </a:r>
            <a:r>
              <a:rPr lang="en"/>
              <a:t>htop -s PPID </a:t>
            </a:r>
            <a:endParaRPr/>
          </a:p>
          <a:p>
            <a:pPr indent="0" lvl="0" marL="0" rtl="0" algn="just">
              <a:spcBef>
                <a:spcPts val="0"/>
              </a:spcBef>
              <a:spcAft>
                <a:spcPts val="0"/>
              </a:spcAft>
              <a:buNone/>
            </a:pPr>
            <a:r>
              <a:t/>
            </a:r>
            <a:endParaRPr/>
          </a:p>
          <a:p>
            <a:pPr indent="0" lvl="0" marL="0" rtl="0" algn="just">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2"/>
          <p:cNvSpPr txBox="1"/>
          <p:nvPr>
            <p:ph type="ctrTitle"/>
          </p:nvPr>
        </p:nvSpPr>
        <p:spPr>
          <a:xfrm>
            <a:off x="2115425" y="376500"/>
            <a:ext cx="4945500" cy="50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Command: pidof</a:t>
            </a:r>
            <a:endParaRPr/>
          </a:p>
        </p:txBody>
      </p:sp>
      <p:sp>
        <p:nvSpPr>
          <p:cNvPr id="172" name="Google Shape;172;p32"/>
          <p:cNvSpPr txBox="1"/>
          <p:nvPr>
            <p:ph idx="1" type="subTitle"/>
          </p:nvPr>
        </p:nvSpPr>
        <p:spPr>
          <a:xfrm>
            <a:off x="1863900" y="1010275"/>
            <a:ext cx="6224700" cy="39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latin typeface="Roboto Condensed"/>
                <a:ea typeface="Roboto Condensed"/>
                <a:cs typeface="Roboto Condensed"/>
                <a:sym typeface="Roboto Condensed"/>
              </a:rPr>
              <a:t>pidof </a:t>
            </a:r>
            <a:r>
              <a:rPr lang="en"/>
              <a:t>is used to find the process ID of a running program.</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Syntax:</a:t>
            </a:r>
            <a:endParaRPr b="1">
              <a:latin typeface="Roboto Condensed"/>
              <a:ea typeface="Roboto Condensed"/>
              <a:cs typeface="Roboto Condensed"/>
              <a:sym typeface="Roboto Condensed"/>
            </a:endParaRPr>
          </a:p>
          <a:p>
            <a:pPr indent="0" lvl="0" marL="0" rtl="0" algn="just">
              <a:spcBef>
                <a:spcPts val="0"/>
              </a:spcBef>
              <a:spcAft>
                <a:spcPts val="0"/>
              </a:spcAft>
              <a:buNone/>
            </a:pPr>
            <a:r>
              <a:rPr lang="en"/>
              <a:t>pidof [options] program</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Condensed"/>
                <a:ea typeface="Roboto Condensed"/>
                <a:cs typeface="Roboto Condensed"/>
                <a:sym typeface="Roboto Condensed"/>
              </a:rPr>
              <a:t>Different functionalities of pidof command :</a:t>
            </a:r>
            <a:br>
              <a:rPr b="1" lang="en">
                <a:latin typeface="Roboto Condensed"/>
                <a:ea typeface="Roboto Condensed"/>
                <a:cs typeface="Roboto Condensed"/>
                <a:sym typeface="Roboto Condensed"/>
              </a:rPr>
            </a:br>
            <a:endParaRPr b="1">
              <a:latin typeface="Roboto Condensed"/>
              <a:ea typeface="Roboto Condensed"/>
              <a:cs typeface="Roboto Condensed"/>
              <a:sym typeface="Roboto Condensed"/>
            </a:endParaRPr>
          </a:p>
          <a:p>
            <a:pPr indent="-304800" lvl="0" marL="457200" rtl="0" algn="just">
              <a:spcBef>
                <a:spcPts val="0"/>
              </a:spcBef>
              <a:spcAft>
                <a:spcPts val="0"/>
              </a:spcAft>
              <a:buSzPts val="1200"/>
              <a:buFont typeface="Roboto Condensed"/>
              <a:buChar char="●"/>
            </a:pPr>
            <a:r>
              <a:rPr b="1" lang="en">
                <a:latin typeface="Roboto Condensed"/>
                <a:ea typeface="Roboto Condensed"/>
                <a:cs typeface="Roboto Condensed"/>
                <a:sym typeface="Roboto Condensed"/>
              </a:rPr>
              <a:t>Get the process ID of all instances of a running program: </a:t>
            </a:r>
            <a:r>
              <a:rPr lang="en"/>
              <a:t>pidof firefox</a:t>
            </a:r>
            <a:endParaRPr/>
          </a:p>
          <a:p>
            <a:pPr indent="0" lvl="0" marL="457200" rtl="0" algn="just">
              <a:spcBef>
                <a:spcPts val="0"/>
              </a:spcBef>
              <a:spcAft>
                <a:spcPts val="0"/>
              </a:spcAft>
              <a:buNone/>
            </a:pPr>
            <a:r>
              <a:t/>
            </a:r>
            <a:endParaRPr/>
          </a:p>
          <a:p>
            <a:pPr indent="-304800" lvl="0" marL="457200" rtl="0" algn="just">
              <a:spcBef>
                <a:spcPts val="0"/>
              </a:spcBef>
              <a:spcAft>
                <a:spcPts val="0"/>
              </a:spcAft>
              <a:buSzPts val="1200"/>
              <a:buChar char="●"/>
            </a:pPr>
            <a:r>
              <a:rPr b="1" lang="en">
                <a:latin typeface="Roboto Condensed"/>
                <a:ea typeface="Roboto Condensed"/>
                <a:cs typeface="Roboto Condensed"/>
                <a:sym typeface="Roboto Condensed"/>
              </a:rPr>
              <a:t>Get only one PID of a running program: </a:t>
            </a:r>
            <a:r>
              <a:rPr lang="en"/>
              <a:t>pidof -s firefox</a:t>
            </a:r>
            <a:endParaRPr/>
          </a:p>
          <a:p>
            <a:pPr indent="0" lvl="0" marL="0" rtl="0" algn="just">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3"/>
          <p:cNvSpPr txBox="1"/>
          <p:nvPr>
            <p:ph idx="1" type="body"/>
          </p:nvPr>
        </p:nvSpPr>
        <p:spPr>
          <a:xfrm>
            <a:off x="249350" y="839400"/>
            <a:ext cx="8641500" cy="41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Interrupting a Process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In a terminal, pressing </a:t>
            </a:r>
            <a:r>
              <a:rPr b="1" lang="en">
                <a:solidFill>
                  <a:schemeClr val="dk1"/>
                </a:solidFill>
                <a:latin typeface="Roboto Condensed"/>
                <a:ea typeface="Roboto Condensed"/>
                <a:cs typeface="Roboto Condensed"/>
                <a:sym typeface="Roboto Condensed"/>
              </a:rPr>
              <a:t>Ctrl-c</a:t>
            </a:r>
            <a:r>
              <a:rPr lang="en">
                <a:solidFill>
                  <a:schemeClr val="dk1"/>
                </a:solidFill>
              </a:rPr>
              <a:t>, interrupts a program. This means we are politely asking the program to terminate.</a:t>
            </a:r>
            <a:endParaRPr>
              <a:solidFill>
                <a:schemeClr val="dk1"/>
              </a:solidFill>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Putting a Process in the Background</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To launch a program so that it is immediately placed in the background, we follow the command with an ampersand (</a:t>
            </a:r>
            <a:r>
              <a:rPr b="1" lang="en">
                <a:solidFill>
                  <a:schemeClr val="dk1"/>
                </a:solidFill>
                <a:latin typeface="Roboto Condensed"/>
                <a:ea typeface="Roboto Condensed"/>
                <a:cs typeface="Roboto Condensed"/>
                <a:sym typeface="Roboto Condensed"/>
              </a:rPr>
              <a:t>&amp;</a:t>
            </a:r>
            <a:r>
              <a:rPr lang="en">
                <a:solidFill>
                  <a:schemeClr val="dk1"/>
                </a:solidFill>
              </a:rPr>
              <a:t>) character. Example → script.sh &amp;</a:t>
            </a:r>
            <a:endParaRPr>
              <a:solidFill>
                <a:schemeClr val="dk1"/>
              </a:solidFill>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Returning a Process to the Foreground</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A process in the background is immune from terminal keyboard input, including any attempt to interrupt it with Ctrl-c. To return a process to the foreground, use the </a:t>
            </a:r>
            <a:r>
              <a:rPr b="1" lang="en">
                <a:solidFill>
                  <a:schemeClr val="dk1"/>
                </a:solidFill>
                <a:latin typeface="Roboto Condensed"/>
                <a:ea typeface="Roboto Condensed"/>
                <a:cs typeface="Roboto Condensed"/>
                <a:sym typeface="Roboto Condensed"/>
              </a:rPr>
              <a:t>fg </a:t>
            </a:r>
            <a:endParaRPr>
              <a:solidFill>
                <a:schemeClr val="dk1"/>
              </a:solidFill>
            </a:endParaRPr>
          </a:p>
          <a:p>
            <a:pPr indent="0" lvl="0" marL="0" rtl="0" algn="l">
              <a:spcBef>
                <a:spcPts val="1600"/>
              </a:spcBef>
              <a:spcAft>
                <a:spcPts val="0"/>
              </a:spcAft>
              <a:buNone/>
            </a:pPr>
            <a:r>
              <a:rPr lang="en">
                <a:solidFill>
                  <a:schemeClr val="dk1"/>
                </a:solidFill>
              </a:rPr>
              <a:t>Example:</a:t>
            </a:r>
            <a:br>
              <a:rPr lang="en">
                <a:solidFill>
                  <a:schemeClr val="dk1"/>
                </a:solidFill>
              </a:rPr>
            </a:br>
            <a:r>
              <a:rPr b="1" lang="en">
                <a:solidFill>
                  <a:schemeClr val="dk1"/>
                </a:solidFill>
                <a:latin typeface="Roboto Condensed"/>
                <a:ea typeface="Roboto Condensed"/>
                <a:cs typeface="Roboto Condensed"/>
                <a:sym typeface="Roboto Condensed"/>
              </a:rPr>
              <a:t>student@class:$ jobs</a:t>
            </a:r>
            <a:br>
              <a:rPr b="1" lang="en">
                <a:solidFill>
                  <a:schemeClr val="dk1"/>
                </a:solidFill>
                <a:latin typeface="Roboto Condensed"/>
                <a:ea typeface="Roboto Condensed"/>
                <a:cs typeface="Roboto Condensed"/>
                <a:sym typeface="Roboto Condensed"/>
              </a:rPr>
            </a:br>
            <a:r>
              <a:rPr lang="en">
                <a:solidFill>
                  <a:schemeClr val="dk1"/>
                </a:solidFill>
              </a:rPr>
              <a:t>[1]+ Running script.sh &amp;</a:t>
            </a:r>
            <a:br>
              <a:rPr lang="en">
                <a:solidFill>
                  <a:schemeClr val="dk1"/>
                </a:solidFill>
              </a:rPr>
            </a:br>
            <a:r>
              <a:rPr b="1" lang="en">
                <a:solidFill>
                  <a:schemeClr val="dk1"/>
                </a:solidFill>
                <a:latin typeface="Roboto Condensed"/>
                <a:ea typeface="Roboto Condensed"/>
                <a:cs typeface="Roboto Condensed"/>
                <a:sym typeface="Roboto Condensed"/>
              </a:rPr>
              <a:t>student@class:$ fg %1</a:t>
            </a:r>
            <a:endParaRPr b="1">
              <a:solidFill>
                <a:schemeClr val="dk1"/>
              </a:solidFill>
              <a:latin typeface="Roboto Condensed"/>
              <a:ea typeface="Roboto Condensed"/>
              <a:cs typeface="Roboto Condensed"/>
              <a:sym typeface="Roboto Condensed"/>
            </a:endParaRPr>
          </a:p>
          <a:p>
            <a:pPr indent="0" lvl="0" marL="0" rtl="0" algn="l">
              <a:spcBef>
                <a:spcPts val="1600"/>
              </a:spcBef>
              <a:spcAft>
                <a:spcPts val="1600"/>
              </a:spcAft>
              <a:buNone/>
            </a:pPr>
            <a:r>
              <a:t/>
            </a:r>
            <a:endParaRPr b="1">
              <a:solidFill>
                <a:schemeClr val="dk1"/>
              </a:solidFill>
              <a:latin typeface="Roboto Condensed"/>
              <a:ea typeface="Roboto Condensed"/>
              <a:cs typeface="Roboto Condensed"/>
              <a:sym typeface="Roboto Condensed"/>
            </a:endParaRPr>
          </a:p>
        </p:txBody>
      </p:sp>
      <p:sp>
        <p:nvSpPr>
          <p:cNvPr id="178" name="Google Shape;178;p33"/>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Controlling Processes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4"/>
          <p:cNvSpPr txBox="1"/>
          <p:nvPr>
            <p:ph idx="1" type="body"/>
          </p:nvPr>
        </p:nvSpPr>
        <p:spPr>
          <a:xfrm>
            <a:off x="249350" y="991800"/>
            <a:ext cx="8641500" cy="415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Roboto Condensed"/>
                <a:ea typeface="Roboto Condensed"/>
                <a:cs typeface="Roboto Condensed"/>
                <a:sym typeface="Roboto Condensed"/>
              </a:rPr>
              <a:t>Stopping (Pausing) a Process</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Sometimes we'll want to stop a process without terminating it. This is often done to allow a foreground process to be moved to the background. To stop a foreground process and place it in the background, press </a:t>
            </a:r>
            <a:r>
              <a:rPr b="1" lang="en">
                <a:solidFill>
                  <a:schemeClr val="dk1"/>
                </a:solidFill>
                <a:latin typeface="Roboto Condensed"/>
                <a:ea typeface="Roboto Condensed"/>
                <a:cs typeface="Roboto Condensed"/>
                <a:sym typeface="Roboto Condensed"/>
              </a:rPr>
              <a:t>Ctrl-z. </a:t>
            </a:r>
            <a:r>
              <a:rPr lang="en">
                <a:solidFill>
                  <a:schemeClr val="dk1"/>
                </a:solidFill>
              </a:rPr>
              <a:t>After stopping the the process we can either continue the program's execution in the foreground, using the </a:t>
            </a:r>
            <a:r>
              <a:rPr b="1" lang="en">
                <a:solidFill>
                  <a:schemeClr val="dk1"/>
                </a:solidFill>
                <a:latin typeface="Roboto Condensed"/>
                <a:ea typeface="Roboto Condensed"/>
                <a:cs typeface="Roboto Condensed"/>
                <a:sym typeface="Roboto Condensed"/>
              </a:rPr>
              <a:t>fg</a:t>
            </a:r>
            <a:r>
              <a:rPr lang="en">
                <a:solidFill>
                  <a:schemeClr val="dk1"/>
                </a:solidFill>
              </a:rPr>
              <a:t> command, or resume the program's execution in the background with the </a:t>
            </a:r>
            <a:r>
              <a:rPr b="1" lang="en">
                <a:solidFill>
                  <a:schemeClr val="dk1"/>
                </a:solidFill>
                <a:latin typeface="Roboto Condensed"/>
                <a:ea typeface="Roboto Condensed"/>
                <a:cs typeface="Roboto Condensed"/>
                <a:sym typeface="Roboto Condensed"/>
              </a:rPr>
              <a:t>bg</a:t>
            </a:r>
            <a:r>
              <a:rPr lang="en">
                <a:solidFill>
                  <a:schemeClr val="dk1"/>
                </a:solidFill>
              </a:rPr>
              <a:t> command.</a:t>
            </a:r>
            <a:endParaRPr>
              <a:solidFill>
                <a:schemeClr val="dk1"/>
              </a:solidFill>
            </a:endParaRPr>
          </a:p>
          <a:p>
            <a:pPr indent="0" lvl="0" marL="0" rtl="0" algn="l">
              <a:spcBef>
                <a:spcPts val="1600"/>
              </a:spcBef>
              <a:spcAft>
                <a:spcPts val="0"/>
              </a:spcAft>
              <a:buNone/>
            </a:pPr>
            <a:r>
              <a:rPr lang="en">
                <a:solidFill>
                  <a:schemeClr val="dk1"/>
                </a:solidFill>
              </a:rPr>
              <a:t>Example:</a:t>
            </a:r>
            <a:br>
              <a:rPr lang="en">
                <a:solidFill>
                  <a:schemeClr val="dk1"/>
                </a:solidFill>
              </a:rPr>
            </a:br>
            <a:r>
              <a:rPr b="1" lang="en">
                <a:solidFill>
                  <a:schemeClr val="dk1"/>
                </a:solidFill>
                <a:latin typeface="Roboto Condensed"/>
                <a:ea typeface="Roboto Condensed"/>
                <a:cs typeface="Roboto Condensed"/>
                <a:sym typeface="Roboto Condensed"/>
              </a:rPr>
              <a:t>student@class:$ bg %1</a:t>
            </a:r>
            <a:endParaRPr b="1">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Sending Signals to Processes with kill</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The kill command is used to send signals to programs. Example → kill -9 4984</a:t>
            </a:r>
            <a:endParaRPr>
              <a:solidFill>
                <a:schemeClr val="dk1"/>
              </a:solidFill>
            </a:endParaRPr>
          </a:p>
          <a:p>
            <a:pPr indent="0" lvl="0" marL="0" rtl="0" algn="l">
              <a:spcBef>
                <a:spcPts val="1600"/>
              </a:spcBef>
              <a:spcAft>
                <a:spcPts val="0"/>
              </a:spcAft>
              <a:buNone/>
            </a:pPr>
            <a:r>
              <a:rPr b="1" lang="en" sz="1800">
                <a:solidFill>
                  <a:schemeClr val="dk1"/>
                </a:solidFill>
                <a:latin typeface="Roboto Condensed"/>
                <a:ea typeface="Roboto Condensed"/>
                <a:cs typeface="Roboto Condensed"/>
                <a:sym typeface="Roboto Condensed"/>
              </a:rPr>
              <a:t>Sending Signals to Multiple Processes with killall</a:t>
            </a:r>
            <a:endParaRPr b="1" sz="1800">
              <a:solidFill>
                <a:schemeClr val="dk1"/>
              </a:solidFill>
              <a:latin typeface="Roboto Condensed"/>
              <a:ea typeface="Roboto Condensed"/>
              <a:cs typeface="Roboto Condensed"/>
              <a:sym typeface="Roboto Condensed"/>
            </a:endParaRPr>
          </a:p>
          <a:p>
            <a:pPr indent="0" lvl="0" marL="0" rtl="0" algn="l">
              <a:spcBef>
                <a:spcPts val="1600"/>
              </a:spcBef>
              <a:spcAft>
                <a:spcPts val="0"/>
              </a:spcAft>
              <a:buNone/>
            </a:pPr>
            <a:r>
              <a:rPr lang="en">
                <a:solidFill>
                  <a:schemeClr val="dk1"/>
                </a:solidFill>
              </a:rPr>
              <a:t>It's also possible to send signals to multiple processes matching a specified program or username by using the </a:t>
            </a:r>
            <a:r>
              <a:rPr b="1" lang="en">
                <a:solidFill>
                  <a:schemeClr val="dk1"/>
                </a:solidFill>
                <a:latin typeface="Roboto Condensed"/>
                <a:ea typeface="Roboto Condensed"/>
                <a:cs typeface="Roboto Condensed"/>
                <a:sym typeface="Roboto Condensed"/>
              </a:rPr>
              <a:t>killall </a:t>
            </a:r>
            <a:r>
              <a:rPr lang="en">
                <a:solidFill>
                  <a:schemeClr val="dk1"/>
                </a:solidFill>
              </a:rPr>
              <a:t>command.</a:t>
            </a:r>
            <a:endParaRPr>
              <a:solidFill>
                <a:schemeClr val="dk1"/>
              </a:solidFill>
            </a:endParaRPr>
          </a:p>
          <a:p>
            <a:pPr indent="0" lvl="0" marL="0" rtl="0" algn="l">
              <a:spcBef>
                <a:spcPts val="1600"/>
              </a:spcBef>
              <a:spcAft>
                <a:spcPts val="0"/>
              </a:spcAft>
              <a:buNone/>
            </a:pPr>
            <a:r>
              <a:t/>
            </a:r>
            <a:endParaRPr b="1">
              <a:solidFill>
                <a:schemeClr val="dk1"/>
              </a:solidFill>
              <a:latin typeface="Roboto Condensed"/>
              <a:ea typeface="Roboto Condensed"/>
              <a:cs typeface="Roboto Condensed"/>
              <a:sym typeface="Roboto Condensed"/>
            </a:endParaRPr>
          </a:p>
          <a:p>
            <a:pPr indent="0" lvl="0" marL="0" rtl="0" algn="l">
              <a:spcBef>
                <a:spcPts val="1600"/>
              </a:spcBef>
              <a:spcAft>
                <a:spcPts val="1600"/>
              </a:spcAft>
              <a:buNone/>
            </a:pPr>
            <a:r>
              <a:t/>
            </a:r>
            <a:endParaRPr b="1">
              <a:solidFill>
                <a:schemeClr val="dk1"/>
              </a:solidFill>
              <a:latin typeface="Roboto Condensed"/>
              <a:ea typeface="Roboto Condensed"/>
              <a:cs typeface="Roboto Condensed"/>
              <a:sym typeface="Roboto Condensed"/>
            </a:endParaRPr>
          </a:p>
        </p:txBody>
      </p:sp>
      <p:sp>
        <p:nvSpPr>
          <p:cNvPr id="184" name="Google Shape;184;p34"/>
          <p:cNvSpPr txBox="1"/>
          <p:nvPr>
            <p:ph type="ctrTitle"/>
          </p:nvPr>
        </p:nvSpPr>
        <p:spPr>
          <a:xfrm>
            <a:off x="1964850" y="352850"/>
            <a:ext cx="58965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Controlling Processes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ech Newsletter by Slidesgo">
  <a:themeElements>
    <a:clrScheme name="Simple Light">
      <a:dk1>
        <a:srgbClr val="434343"/>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